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38"/>
  </p:notesMasterIdLst>
  <p:sldIdLst>
    <p:sldId id="256" r:id="rId3"/>
    <p:sldId id="1772" r:id="rId4"/>
    <p:sldId id="1756" r:id="rId5"/>
    <p:sldId id="1781" r:id="rId6"/>
    <p:sldId id="354" r:id="rId7"/>
    <p:sldId id="1774" r:id="rId8"/>
    <p:sldId id="1775" r:id="rId9"/>
    <p:sldId id="261" r:id="rId10"/>
    <p:sldId id="1747" r:id="rId11"/>
    <p:sldId id="1749" r:id="rId12"/>
    <p:sldId id="1787" r:id="rId13"/>
    <p:sldId id="1746" r:id="rId14"/>
    <p:sldId id="1789" r:id="rId15"/>
    <p:sldId id="1748" r:id="rId16"/>
    <p:sldId id="325" r:id="rId17"/>
    <p:sldId id="264" r:id="rId18"/>
    <p:sldId id="265" r:id="rId19"/>
    <p:sldId id="274" r:id="rId20"/>
    <p:sldId id="1776" r:id="rId21"/>
    <p:sldId id="1782" r:id="rId22"/>
    <p:sldId id="1783" r:id="rId23"/>
    <p:sldId id="353" r:id="rId24"/>
    <p:sldId id="1777" r:id="rId25"/>
    <p:sldId id="1765" r:id="rId26"/>
    <p:sldId id="1780" r:id="rId27"/>
    <p:sldId id="1778" r:id="rId28"/>
    <p:sldId id="1759" r:id="rId29"/>
    <p:sldId id="275" r:id="rId30"/>
    <p:sldId id="299" r:id="rId31"/>
    <p:sldId id="271" r:id="rId32"/>
    <p:sldId id="1752" r:id="rId33"/>
    <p:sldId id="1757" r:id="rId34"/>
    <p:sldId id="1760" r:id="rId35"/>
    <p:sldId id="1784" r:id="rId36"/>
    <p:sldId id="35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2429" autoAdjust="0"/>
  </p:normalViewPr>
  <p:slideViewPr>
    <p:cSldViewPr snapToGrid="0">
      <p:cViewPr>
        <p:scale>
          <a:sx n="50" d="100"/>
          <a:sy n="50" d="100"/>
        </p:scale>
        <p:origin x="100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offaro" userId="082623d7d82a7ceb" providerId="LiveId" clId="{35A7D630-F583-4883-B514-537871DA6C29}"/>
    <pc:docChg chg="undo custSel addSld delSld modSld sldOrd">
      <pc:chgData name="David Coffaro" userId="082623d7d82a7ceb" providerId="LiveId" clId="{35A7D630-F583-4883-B514-537871DA6C29}" dt="2022-02-15T22:52:14.723" v="932" actId="20577"/>
      <pc:docMkLst>
        <pc:docMk/>
      </pc:docMkLst>
      <pc:sldChg chg="modSp mod">
        <pc:chgData name="David Coffaro" userId="082623d7d82a7ceb" providerId="LiveId" clId="{35A7D630-F583-4883-B514-537871DA6C29}" dt="2022-02-15T22:41:06.899" v="881" actId="27636"/>
        <pc:sldMkLst>
          <pc:docMk/>
          <pc:sldMk cId="3661684112" sldId="261"/>
        </pc:sldMkLst>
        <pc:spChg chg="mod">
          <ac:chgData name="David Coffaro" userId="082623d7d82a7ceb" providerId="LiveId" clId="{35A7D630-F583-4883-B514-537871DA6C29}" dt="2022-02-15T22:41:06.899" v="881" actId="27636"/>
          <ac:spMkLst>
            <pc:docMk/>
            <pc:sldMk cId="3661684112" sldId="261"/>
            <ac:spMk id="3" creationId="{E9240C2B-3528-463B-857B-45B8BAEC8ED0}"/>
          </ac:spMkLst>
        </pc:spChg>
      </pc:sldChg>
      <pc:sldChg chg="modSp mod">
        <pc:chgData name="David Coffaro" userId="082623d7d82a7ceb" providerId="LiveId" clId="{35A7D630-F583-4883-B514-537871DA6C29}" dt="2022-02-15T22:45:22.681" v="897" actId="14100"/>
        <pc:sldMkLst>
          <pc:docMk/>
          <pc:sldMk cId="3926376877" sldId="264"/>
        </pc:sldMkLst>
        <pc:spChg chg="mod">
          <ac:chgData name="David Coffaro" userId="082623d7d82a7ceb" providerId="LiveId" clId="{35A7D630-F583-4883-B514-537871DA6C29}" dt="2022-02-15T22:45:22.681" v="897" actId="14100"/>
          <ac:spMkLst>
            <pc:docMk/>
            <pc:sldMk cId="3926376877" sldId="264"/>
            <ac:spMk id="3" creationId="{2199360B-1E9D-461E-97C4-9E8C666C17CC}"/>
          </ac:spMkLst>
        </pc:spChg>
      </pc:sldChg>
      <pc:sldChg chg="modSp">
        <pc:chgData name="David Coffaro" userId="082623d7d82a7ceb" providerId="LiveId" clId="{35A7D630-F583-4883-B514-537871DA6C29}" dt="2022-02-15T22:46:34.856" v="898" actId="2710"/>
        <pc:sldMkLst>
          <pc:docMk/>
          <pc:sldMk cId="3860791691" sldId="265"/>
        </pc:sldMkLst>
        <pc:spChg chg="mod">
          <ac:chgData name="David Coffaro" userId="082623d7d82a7ceb" providerId="LiveId" clId="{35A7D630-F583-4883-B514-537871DA6C29}" dt="2022-02-15T22:46:34.856" v="898" actId="2710"/>
          <ac:spMkLst>
            <pc:docMk/>
            <pc:sldMk cId="3860791691" sldId="265"/>
            <ac:spMk id="3" creationId="{AE6AD967-9207-4B1D-89B8-ACB9FF76A0BF}"/>
          </ac:spMkLst>
        </pc:spChg>
      </pc:sldChg>
      <pc:sldChg chg="modSp mod">
        <pc:chgData name="David Coffaro" userId="082623d7d82a7ceb" providerId="LiveId" clId="{35A7D630-F583-4883-B514-537871DA6C29}" dt="2022-02-15T22:50:30.899" v="914" actId="255"/>
        <pc:sldMkLst>
          <pc:docMk/>
          <pc:sldMk cId="1640752559" sldId="299"/>
        </pc:sldMkLst>
        <pc:spChg chg="mod">
          <ac:chgData name="David Coffaro" userId="082623d7d82a7ceb" providerId="LiveId" clId="{35A7D630-F583-4883-B514-537871DA6C29}" dt="2022-02-15T22:50:14.497" v="913" actId="122"/>
          <ac:spMkLst>
            <pc:docMk/>
            <pc:sldMk cId="1640752559" sldId="299"/>
            <ac:spMk id="2" creationId="{5C419359-639E-458A-97F9-6C0E5D346EAE}"/>
          </ac:spMkLst>
        </pc:spChg>
        <pc:spChg chg="mod">
          <ac:chgData name="David Coffaro" userId="082623d7d82a7ceb" providerId="LiveId" clId="{35A7D630-F583-4883-B514-537871DA6C29}" dt="2022-02-15T22:50:30.899" v="914" actId="255"/>
          <ac:spMkLst>
            <pc:docMk/>
            <pc:sldMk cId="1640752559" sldId="299"/>
            <ac:spMk id="3" creationId="{777D60D0-4095-4717-99E8-2AB215FC6282}"/>
          </ac:spMkLst>
        </pc:spChg>
      </pc:sldChg>
      <pc:sldChg chg="modSp mod modNotesTx">
        <pc:chgData name="David Coffaro" userId="082623d7d82a7ceb" providerId="LiveId" clId="{35A7D630-F583-4883-B514-537871DA6C29}" dt="2022-02-15T21:31:58.459" v="856" actId="207"/>
        <pc:sldMkLst>
          <pc:docMk/>
          <pc:sldMk cId="232696449" sldId="1746"/>
        </pc:sldMkLst>
        <pc:spChg chg="mod">
          <ac:chgData name="David Coffaro" userId="082623d7d82a7ceb" providerId="LiveId" clId="{35A7D630-F583-4883-B514-537871DA6C29}" dt="2022-02-15T21:31:58.459" v="856" actId="207"/>
          <ac:spMkLst>
            <pc:docMk/>
            <pc:sldMk cId="232696449" sldId="1746"/>
            <ac:spMk id="10" creationId="{2662530B-5AEA-4C63-9D27-6A1A811174E9}"/>
          </ac:spMkLst>
        </pc:spChg>
        <pc:picChg chg="mod">
          <ac:chgData name="David Coffaro" userId="082623d7d82a7ceb" providerId="LiveId" clId="{35A7D630-F583-4883-B514-537871DA6C29}" dt="2022-02-15T21:31:04.300" v="855" actId="1366"/>
          <ac:picMkLst>
            <pc:docMk/>
            <pc:sldMk cId="232696449" sldId="1746"/>
            <ac:picMk id="6" creationId="{B7B1335D-20CA-4029-8F3B-1C80C9DBC47D}"/>
          </ac:picMkLst>
        </pc:picChg>
      </pc:sldChg>
      <pc:sldChg chg="modSp mod">
        <pc:chgData name="David Coffaro" userId="082623d7d82a7ceb" providerId="LiveId" clId="{35A7D630-F583-4883-B514-537871DA6C29}" dt="2022-02-15T22:33:03.949" v="873" actId="255"/>
        <pc:sldMkLst>
          <pc:docMk/>
          <pc:sldMk cId="2005345221" sldId="1749"/>
        </pc:sldMkLst>
        <pc:graphicFrameChg chg="modGraphic">
          <ac:chgData name="David Coffaro" userId="082623d7d82a7ceb" providerId="LiveId" clId="{35A7D630-F583-4883-B514-537871DA6C29}" dt="2022-02-15T22:33:03.949" v="873" actId="255"/>
          <ac:graphicFrameMkLst>
            <pc:docMk/>
            <pc:sldMk cId="2005345221" sldId="1749"/>
            <ac:graphicFrameMk id="15" creationId="{6D40CF06-C0A6-4CA4-82A7-03C4595CCBE5}"/>
          </ac:graphicFrameMkLst>
        </pc:graphicFrameChg>
      </pc:sldChg>
      <pc:sldChg chg="modSp">
        <pc:chgData name="David Coffaro" userId="082623d7d82a7ceb" providerId="LiveId" clId="{35A7D630-F583-4883-B514-537871DA6C29}" dt="2022-02-15T22:39:54.245" v="875" actId="255"/>
        <pc:sldMkLst>
          <pc:docMk/>
          <pc:sldMk cId="748987983" sldId="1756"/>
        </pc:sldMkLst>
        <pc:spChg chg="mod">
          <ac:chgData name="David Coffaro" userId="082623d7d82a7ceb" providerId="LiveId" clId="{35A7D630-F583-4883-B514-537871DA6C29}" dt="2022-02-15T22:39:54.245" v="875" actId="255"/>
          <ac:spMkLst>
            <pc:docMk/>
            <pc:sldMk cId="748987983" sldId="1756"/>
            <ac:spMk id="3" creationId="{90E54AC5-DDFE-418E-9284-E1F6136F14D2}"/>
          </ac:spMkLst>
        </pc:spChg>
      </pc:sldChg>
      <pc:sldChg chg="modSp modAnim">
        <pc:chgData name="David Coffaro" userId="082623d7d82a7ceb" providerId="LiveId" clId="{35A7D630-F583-4883-B514-537871DA6C29}" dt="2022-02-15T22:52:14.723" v="932" actId="20577"/>
        <pc:sldMkLst>
          <pc:docMk/>
          <pc:sldMk cId="372812907" sldId="1757"/>
        </pc:sldMkLst>
        <pc:spChg chg="mod">
          <ac:chgData name="David Coffaro" userId="082623d7d82a7ceb" providerId="LiveId" clId="{35A7D630-F583-4883-B514-537871DA6C29}" dt="2022-02-15T22:52:14.723" v="932" actId="20577"/>
          <ac:spMkLst>
            <pc:docMk/>
            <pc:sldMk cId="372812907" sldId="1757"/>
            <ac:spMk id="3" creationId="{F10E97B6-C0BB-4E04-A486-E101828DD8A2}"/>
          </ac:spMkLst>
        </pc:spChg>
      </pc:sldChg>
      <pc:sldChg chg="modSp mod">
        <pc:chgData name="David Coffaro" userId="082623d7d82a7ceb" providerId="LiveId" clId="{35A7D630-F583-4883-B514-537871DA6C29}" dt="2022-02-15T22:49:18.603" v="912" actId="6549"/>
        <pc:sldMkLst>
          <pc:docMk/>
          <pc:sldMk cId="1945659557" sldId="1777"/>
        </pc:sldMkLst>
        <pc:spChg chg="mod">
          <ac:chgData name="David Coffaro" userId="082623d7d82a7ceb" providerId="LiveId" clId="{35A7D630-F583-4883-B514-537871DA6C29}" dt="2022-02-15T22:49:18.603" v="912" actId="6549"/>
          <ac:spMkLst>
            <pc:docMk/>
            <pc:sldMk cId="1945659557" sldId="1777"/>
            <ac:spMk id="3" creationId="{DD3C971A-85C5-4349-951D-9F54B3FBFA07}"/>
          </ac:spMkLst>
        </pc:spChg>
      </pc:sldChg>
      <pc:sldChg chg="modSp mod">
        <pc:chgData name="David Coffaro" userId="082623d7d82a7ceb" providerId="LiveId" clId="{35A7D630-F583-4883-B514-537871DA6C29}" dt="2022-02-15T22:40:16.118" v="876" actId="255"/>
        <pc:sldMkLst>
          <pc:docMk/>
          <pc:sldMk cId="3789400684" sldId="1781"/>
        </pc:sldMkLst>
        <pc:spChg chg="mod">
          <ac:chgData name="David Coffaro" userId="082623d7d82a7ceb" providerId="LiveId" clId="{35A7D630-F583-4883-B514-537871DA6C29}" dt="2022-02-15T22:40:16.118" v="876" actId="255"/>
          <ac:spMkLst>
            <pc:docMk/>
            <pc:sldMk cId="3789400684" sldId="1781"/>
            <ac:spMk id="2" creationId="{3AC2C2C0-B0BF-46D1-854A-BB74731E2DBB}"/>
          </ac:spMkLst>
        </pc:spChg>
      </pc:sldChg>
      <pc:sldChg chg="addSp delSp modSp new del mod ord modAnim">
        <pc:chgData name="David Coffaro" userId="082623d7d82a7ceb" providerId="LiveId" clId="{35A7D630-F583-4883-B514-537871DA6C29}" dt="2022-02-15T19:22:34.911" v="643" actId="47"/>
        <pc:sldMkLst>
          <pc:docMk/>
          <pc:sldMk cId="1797660651" sldId="1785"/>
        </pc:sldMkLst>
        <pc:spChg chg="mod">
          <ac:chgData name="David Coffaro" userId="082623d7d82a7ceb" providerId="LiveId" clId="{35A7D630-F583-4883-B514-537871DA6C29}" dt="2022-02-15T18:13:37.257" v="24" actId="20577"/>
          <ac:spMkLst>
            <pc:docMk/>
            <pc:sldMk cId="1797660651" sldId="1785"/>
            <ac:spMk id="2" creationId="{9624A9AD-D7E1-4F96-A789-0CC990B81854}"/>
          </ac:spMkLst>
        </pc:spChg>
        <pc:spChg chg="del mod">
          <ac:chgData name="David Coffaro" userId="082623d7d82a7ceb" providerId="LiveId" clId="{35A7D630-F583-4883-B514-537871DA6C29}" dt="2022-02-15T18:14:45.582" v="59" actId="3680"/>
          <ac:spMkLst>
            <pc:docMk/>
            <pc:sldMk cId="1797660651" sldId="1785"/>
            <ac:spMk id="3" creationId="{598A47C4-76FF-4F7F-820A-9CF05F89D321}"/>
          </ac:spMkLst>
        </pc:spChg>
        <pc:spChg chg="add mod">
          <ac:chgData name="David Coffaro" userId="082623d7d82a7ceb" providerId="LiveId" clId="{35A7D630-F583-4883-B514-537871DA6C29}" dt="2022-02-15T18:40:41.379" v="492" actId="1076"/>
          <ac:spMkLst>
            <pc:docMk/>
            <pc:sldMk cId="1797660651" sldId="1785"/>
            <ac:spMk id="5" creationId="{EEC7CE58-8D06-4A38-8CB9-A5C17E407B53}"/>
          </ac:spMkLst>
        </pc:spChg>
        <pc:graphicFrameChg chg="add mod ord modGraphic">
          <ac:chgData name="David Coffaro" userId="082623d7d82a7ceb" providerId="LiveId" clId="{35A7D630-F583-4883-B514-537871DA6C29}" dt="2022-02-15T19:13:48.956" v="521" actId="1076"/>
          <ac:graphicFrameMkLst>
            <pc:docMk/>
            <pc:sldMk cId="1797660651" sldId="1785"/>
            <ac:graphicFrameMk id="4" creationId="{9D07A08C-4C9F-47AD-9BB6-37780B5637CB}"/>
          </ac:graphicFrameMkLst>
        </pc:graphicFrameChg>
      </pc:sldChg>
      <pc:sldChg chg="new del">
        <pc:chgData name="David Coffaro" userId="082623d7d82a7ceb" providerId="LiveId" clId="{35A7D630-F583-4883-B514-537871DA6C29}" dt="2022-02-15T18:56:49.722" v="495" actId="47"/>
        <pc:sldMkLst>
          <pc:docMk/>
          <pc:sldMk cId="3364505230" sldId="1786"/>
        </pc:sldMkLst>
      </pc:sldChg>
      <pc:sldChg chg="addSp delSp modSp add mod modAnim">
        <pc:chgData name="David Coffaro" userId="082623d7d82a7ceb" providerId="LiveId" clId="{35A7D630-F583-4883-B514-537871DA6C29}" dt="2022-02-15T22:44:43.448" v="895" actId="255"/>
        <pc:sldMkLst>
          <pc:docMk/>
          <pc:sldMk cId="3633158626" sldId="1787"/>
        </pc:sldMkLst>
        <pc:spChg chg="mod">
          <ac:chgData name="David Coffaro" userId="082623d7d82a7ceb" providerId="LiveId" clId="{35A7D630-F583-4883-B514-537871DA6C29}" dt="2022-02-15T19:50:39.674" v="668" actId="20577"/>
          <ac:spMkLst>
            <pc:docMk/>
            <pc:sldMk cId="3633158626" sldId="1787"/>
            <ac:spMk id="2" creationId="{9624A9AD-D7E1-4F96-A789-0CC990B81854}"/>
          </ac:spMkLst>
        </pc:spChg>
        <pc:spChg chg="mod">
          <ac:chgData name="David Coffaro" userId="082623d7d82a7ceb" providerId="LiveId" clId="{35A7D630-F583-4883-B514-537871DA6C29}" dt="2022-02-15T19:09:42.595" v="496" actId="338"/>
          <ac:spMkLst>
            <pc:docMk/>
            <pc:sldMk cId="3633158626" sldId="1787"/>
            <ac:spMk id="5" creationId="{EEC7CE58-8D06-4A38-8CB9-A5C17E407B53}"/>
          </ac:spMkLst>
        </pc:spChg>
        <pc:spChg chg="mod topLvl">
          <ac:chgData name="David Coffaro" userId="082623d7d82a7ceb" providerId="LiveId" clId="{35A7D630-F583-4883-B514-537871DA6C29}" dt="2022-02-15T19:14:06.785" v="524" actId="1076"/>
          <ac:spMkLst>
            <pc:docMk/>
            <pc:sldMk cId="3633158626" sldId="1787"/>
            <ac:spMk id="7" creationId="{47237C3E-EC23-48F9-8DD9-0876C0FF8619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8" creationId="{976618ED-388F-47C3-90E8-74C0A01E8220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9" creationId="{0A9A4C12-2730-4233-A749-62A7EDEA4882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10" creationId="{FD9C02DE-5CB4-4DC7-9036-A017B550B67A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11" creationId="{80061BBE-BD5E-41CB-80E5-847AE9D025D3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12" creationId="{AD60A9F8-C070-4DFF-B644-CA13507E4C7A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13" creationId="{DEA9B73E-ACCE-4D5F-AF95-C3C5E7BDB0EC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14" creationId="{506CEB9D-6473-4A51-AEE9-4FAEC9C7DC04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15" creationId="{8841A4FC-864E-4B82-842B-3FA1AF689819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16" creationId="{4DA2BDD2-FABB-4400-8B3C-3AA686C5A240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17" creationId="{259F0022-3AA4-4287-AC93-6EE3408C87B1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18" creationId="{EC2B4596-3F61-4284-868E-4AA74182B1D7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19" creationId="{60DBFE6F-353E-4DDD-9151-BD0B6236B50D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20" creationId="{3F0DC7B0-8980-42BB-9E47-DDEFC442EF51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21" creationId="{2B888A64-B14B-4584-8070-34FDDB4358C0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22" creationId="{BAB0DC64-3FB8-4F60-A318-A4645AC1B900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23" creationId="{BD9A31A5-4542-4D8C-9EF1-BC8113E02AD0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24" creationId="{C5DF9FB3-AC64-49EB-947E-C5101EFC6CD6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25" creationId="{A7171646-596C-4EBB-AB29-6A3B1AB482AA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26" creationId="{AAFC76DE-EF4D-4157-8819-9A46146BA1F5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27" creationId="{6F2E3BD0-3CE6-4AC9-8824-9D02FA757743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28" creationId="{F8D781C7-920B-4CF8-A35F-9D0EB0A88A45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29" creationId="{7404C787-2447-4E38-9728-8543422E5180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30" creationId="{11F3F30D-5124-4A4F-B5EE-FD678D2B13BF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31" creationId="{91B8994E-7BB3-4E58-AF2E-5FC5114A9521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32" creationId="{32F39AB5-8679-40EE-889A-6B0DF77E4F03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33" creationId="{D10A5930-A20F-49EE-8725-742865F004AF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34" creationId="{043B3A11-6F28-4528-87BD-C6BB6BD542FD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35" creationId="{3826DF38-636D-4418-AB66-3BBE2235BED3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36" creationId="{1850AE55-080A-403C-B060-9D752917E3B2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37" creationId="{0E458244-0134-4D50-B7BA-C3FC9E6CE6C5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38" creationId="{97C6C7D0-5A44-4EEA-BD76-7193DEDE0B34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39" creationId="{CC77E2C5-798F-4BFE-AA5F-4445224CD5D5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40" creationId="{BDE6B840-7D13-4A11-B48D-F9AA865EADE4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41" creationId="{BD4E270D-E564-4657-AE6A-785CB505B7D0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42" creationId="{2BE5CE28-C8E3-402F-8387-B63A127AB9CA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43" creationId="{F8599039-DCE0-4FA2-8697-551050387809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44" creationId="{3F465C01-CFBD-4F98-9B17-6932620BF268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45" creationId="{932EA3EC-213F-47D9-BBFC-64A4BE6FFE97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46" creationId="{495D6BF3-D8E2-45F3-B3DB-78422569C5F9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47" creationId="{47D8303F-DABB-4C29-812D-51BE39BAE595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48" creationId="{3ACC650C-0CA7-4A1A-94C3-C9727E6D69F1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49" creationId="{6260A6DD-1D81-47A5-A351-11BE2AEDA5C0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50" creationId="{2866FFA2-7490-459D-A3EE-85CB1A17A0A7}"/>
          </ac:spMkLst>
        </pc:spChg>
        <pc:spChg chg="mod topLvl">
          <ac:chgData name="David Coffaro" userId="082623d7d82a7ceb" providerId="LiveId" clId="{35A7D630-F583-4883-B514-537871DA6C29}" dt="2022-02-15T19:10:29.577" v="497" actId="165"/>
          <ac:spMkLst>
            <pc:docMk/>
            <pc:sldMk cId="3633158626" sldId="1787"/>
            <ac:spMk id="51" creationId="{04F380ED-DD84-413B-BD2B-3C06F9415A9B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52" creationId="{E4E949C6-FCBF-42AD-8445-0A3233080B38}"/>
          </ac:spMkLst>
        </pc:spChg>
        <pc:spChg chg="add mod">
          <ac:chgData name="David Coffaro" userId="082623d7d82a7ceb" providerId="LiveId" clId="{35A7D630-F583-4883-B514-537871DA6C29}" dt="2022-02-15T19:23:37.268" v="657" actId="113"/>
          <ac:spMkLst>
            <pc:docMk/>
            <pc:sldMk cId="3633158626" sldId="1787"/>
            <ac:spMk id="53" creationId="{B5D85E9D-5377-4480-AA4F-9B0B4A2A817B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54" creationId="{0AA3C258-3BB3-416A-8BB6-C0D2DA96F7D7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55" creationId="{3114F949-BB25-4F8C-82BB-DEB3C6D5923C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56" creationId="{C3376145-ABBF-41EB-9D87-D0DB9B8FCA2F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57" creationId="{634BACA5-85FC-4E36-AB1E-2D947C6C8170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58" creationId="{3FF29091-042F-45F0-9069-18699EDE748F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59" creationId="{8F07718A-C563-4C56-B94F-76CEFC0BDBEB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60" creationId="{801C70AA-72D6-48C4-9937-3F9942C42C54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61" creationId="{6ECC493E-B70F-41FC-9553-6A11C0DC6F06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62" creationId="{323D01B1-8D42-4757-9FE7-8BC31FD7AA10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63" creationId="{E66AB6BE-F0A4-40A4-91F3-BC7BCB3FE8F9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64" creationId="{F7A93E82-02A1-4BB2-A50E-FCD3DD3121EA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65" creationId="{933249E7-C9AC-4DFF-A40B-472FD9FBB8F5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66" creationId="{FF4C4A0D-0C08-424A-8CCA-5BEB21EADB77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67" creationId="{FFCD94C5-4965-4F89-91DA-482D5A30B548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68" creationId="{D5F89506-FDB5-4BDA-B459-E3F4E34A8043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69" creationId="{F0E019E9-307E-4C1B-A106-60C01E0D6839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70" creationId="{6241726F-B72A-4AAA-BB39-D60E41CA1AA2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71" creationId="{03C8568A-3089-4329-B43F-4B8262AEA0DD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72" creationId="{790DCBF5-C9B5-4DA6-B2BB-64E70F617E2D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73" creationId="{3DBFC650-F049-4130-931D-314E6462BF9B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74" creationId="{F040F2E5-92CC-4836-AB80-B79F529F4C02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75" creationId="{4C539FE8-23AD-40E4-850A-ACF6EAC25A71}"/>
          </ac:spMkLst>
        </pc:spChg>
        <pc:spChg chg="add mod">
          <ac:chgData name="David Coffaro" userId="082623d7d82a7ceb" providerId="LiveId" clId="{35A7D630-F583-4883-B514-537871DA6C29}" dt="2022-02-15T19:13:53.896" v="522" actId="1076"/>
          <ac:spMkLst>
            <pc:docMk/>
            <pc:sldMk cId="3633158626" sldId="1787"/>
            <ac:spMk id="76" creationId="{8992F2A6-C6CD-412A-8D23-93694B0F053F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77" creationId="{1C88C824-4B92-4C84-90E3-F29ED9BB23EF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78" creationId="{8E4051BF-8853-44D2-AA77-D54BE1B745DB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79" creationId="{C74F6539-C658-4E09-8232-94547C3F014A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80" creationId="{6C2AE197-598C-4DAC-BCEC-68221E4C2A42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81" creationId="{F6FD134B-B839-4288-9E41-0EC23D4118E8}"/>
          </ac:spMkLst>
        </pc:spChg>
        <pc:spChg chg="add mod">
          <ac:chgData name="David Coffaro" userId="082623d7d82a7ceb" providerId="LiveId" clId="{35A7D630-F583-4883-B514-537871DA6C29}" dt="2022-02-15T22:44:43.448" v="895" actId="255"/>
          <ac:spMkLst>
            <pc:docMk/>
            <pc:sldMk cId="3633158626" sldId="1787"/>
            <ac:spMk id="82" creationId="{501DD5D2-1954-4CF1-BC8C-0796E24F340A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83" creationId="{6FD47FD7-A5E5-43EA-9A9F-2C69D6BCD37C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84" creationId="{52A91AAC-D9BC-407F-BE59-64C81045CD5A}"/>
          </ac:spMkLst>
        </pc:spChg>
        <pc:spChg chg="add mod">
          <ac:chgData name="David Coffaro" userId="082623d7d82a7ceb" providerId="LiveId" clId="{35A7D630-F583-4883-B514-537871DA6C29}" dt="2022-02-15T22:44:42.242" v="894" actId="255"/>
          <ac:spMkLst>
            <pc:docMk/>
            <pc:sldMk cId="3633158626" sldId="1787"/>
            <ac:spMk id="85" creationId="{0CF316C6-2E95-4302-8133-CABD7C074666}"/>
          </ac:spMkLst>
        </pc:spChg>
        <pc:spChg chg="add del mod">
          <ac:chgData name="David Coffaro" userId="082623d7d82a7ceb" providerId="LiveId" clId="{35A7D630-F583-4883-B514-537871DA6C29}" dt="2022-02-15T19:18:25.187" v="581" actId="478"/>
          <ac:spMkLst>
            <pc:docMk/>
            <pc:sldMk cId="3633158626" sldId="1787"/>
            <ac:spMk id="86" creationId="{8EA1A3B4-50DD-4E23-8BF9-25107717E1BE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87" creationId="{D5731CD3-ED03-4FD2-8439-57DCF78F9D49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88" creationId="{54578541-B17E-42BC-9AF7-A99071A01156}"/>
          </ac:spMkLst>
        </pc:spChg>
        <pc:spChg chg="add mod">
          <ac:chgData name="David Coffaro" userId="082623d7d82a7ceb" providerId="LiveId" clId="{35A7D630-F583-4883-B514-537871DA6C29}" dt="2022-02-15T22:44:38.632" v="889" actId="255"/>
          <ac:spMkLst>
            <pc:docMk/>
            <pc:sldMk cId="3633158626" sldId="1787"/>
            <ac:spMk id="89" creationId="{66BC5D92-D244-493D-BE13-ABEF6D508F3A}"/>
          </ac:spMkLst>
        </pc:spChg>
        <pc:spChg chg="add del mod">
          <ac:chgData name="David Coffaro" userId="082623d7d82a7ceb" providerId="LiveId" clId="{35A7D630-F583-4883-B514-537871DA6C29}" dt="2022-02-15T19:20:20.611" v="605" actId="478"/>
          <ac:spMkLst>
            <pc:docMk/>
            <pc:sldMk cId="3633158626" sldId="1787"/>
            <ac:spMk id="90" creationId="{CD474ECB-F2A7-4CEA-81BE-2D7FA9561F2B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91" creationId="{D4BC246A-1F3F-450E-B0D9-020E1ABBF9D1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92" creationId="{5C86C8C1-EADD-4542-A0AE-9DE3B37A366F}"/>
          </ac:spMkLst>
        </pc:spChg>
        <pc:spChg chg="add mod">
          <ac:chgData name="David Coffaro" userId="082623d7d82a7ceb" providerId="LiveId" clId="{35A7D630-F583-4883-B514-537871DA6C29}" dt="2022-02-15T19:21:06.887" v="639" actId="20577"/>
          <ac:spMkLst>
            <pc:docMk/>
            <pc:sldMk cId="3633158626" sldId="1787"/>
            <ac:spMk id="93" creationId="{6820F3C2-EF01-489C-AA60-6B34E5A24B7A}"/>
          </ac:spMkLst>
        </pc:spChg>
        <pc:spChg chg="add del mod">
          <ac:chgData name="David Coffaro" userId="082623d7d82a7ceb" providerId="LiveId" clId="{35A7D630-F583-4883-B514-537871DA6C29}" dt="2022-02-15T19:20:57.194" v="638" actId="478"/>
          <ac:spMkLst>
            <pc:docMk/>
            <pc:sldMk cId="3633158626" sldId="1787"/>
            <ac:spMk id="94" creationId="{1133C90A-7192-4DC1-99A0-D1EE453654A9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95" creationId="{78662594-5976-490E-A572-B0DC4D3E5B22}"/>
          </ac:spMkLst>
        </pc:spChg>
        <pc:spChg chg="add mod">
          <ac:chgData name="David Coffaro" userId="082623d7d82a7ceb" providerId="LiveId" clId="{35A7D630-F583-4883-B514-537871DA6C29}" dt="2022-02-15T19:10:58.965" v="498" actId="571"/>
          <ac:spMkLst>
            <pc:docMk/>
            <pc:sldMk cId="3633158626" sldId="1787"/>
            <ac:spMk id="96" creationId="{DA2C7301-75E6-4E0A-B9A6-956B0F2405D5}"/>
          </ac:spMkLst>
        </pc:spChg>
        <pc:spChg chg="add del mod">
          <ac:chgData name="David Coffaro" userId="082623d7d82a7ceb" providerId="LiveId" clId="{35A7D630-F583-4883-B514-537871DA6C29}" dt="2022-02-15T19:16:35.926" v="559" actId="478"/>
          <ac:spMkLst>
            <pc:docMk/>
            <pc:sldMk cId="3633158626" sldId="1787"/>
            <ac:spMk id="98" creationId="{E0545E1B-D557-4D5E-9A84-E521B7591C50}"/>
          </ac:spMkLst>
        </pc:spChg>
        <pc:spChg chg="add del mod">
          <ac:chgData name="David Coffaro" userId="082623d7d82a7ceb" providerId="LiveId" clId="{35A7D630-F583-4883-B514-537871DA6C29}" dt="2022-02-15T19:16:47.677" v="561" actId="478"/>
          <ac:spMkLst>
            <pc:docMk/>
            <pc:sldMk cId="3633158626" sldId="1787"/>
            <ac:spMk id="100" creationId="{6C097F7F-F6BC-4EB7-BED3-223EA285FE68}"/>
          </ac:spMkLst>
        </pc:spChg>
        <pc:grpChg chg="mod">
          <ac:chgData name="David Coffaro" userId="082623d7d82a7ceb" providerId="LiveId" clId="{35A7D630-F583-4883-B514-537871DA6C29}" dt="2022-02-15T19:09:42.595" v="496" actId="338"/>
          <ac:grpSpMkLst>
            <pc:docMk/>
            <pc:sldMk cId="3633158626" sldId="1787"/>
            <ac:grpSpMk id="1" creationId="{00000000-0000-0000-0000-000000000000}"/>
          </ac:grpSpMkLst>
        </pc:grpChg>
        <pc:grpChg chg="del mod">
          <ac:chgData name="David Coffaro" userId="082623d7d82a7ceb" providerId="LiveId" clId="{35A7D630-F583-4883-B514-537871DA6C29}" dt="2022-02-15T19:10:29.577" v="497" actId="165"/>
          <ac:grpSpMkLst>
            <pc:docMk/>
            <pc:sldMk cId="3633158626" sldId="1787"/>
            <ac:grpSpMk id="6" creationId="{3CF293B0-7501-4DAD-83A5-E6E908BF056D}"/>
          </ac:grpSpMkLst>
        </pc:grpChg>
        <pc:graphicFrameChg chg="add del mod">
          <ac:chgData name="David Coffaro" userId="082623d7d82a7ceb" providerId="LiveId" clId="{35A7D630-F583-4883-B514-537871DA6C29}" dt="2022-02-15T19:16:42.816" v="560" actId="478"/>
          <ac:graphicFrameMkLst>
            <pc:docMk/>
            <pc:sldMk cId="3633158626" sldId="1787"/>
            <ac:graphicFrameMk id="4" creationId="{9D07A08C-4C9F-47AD-9BB6-37780B5637CB}"/>
          </ac:graphicFrameMkLst>
        </pc:graphicFrameChg>
        <pc:picChg chg="del mod">
          <ac:chgData name="David Coffaro" userId="082623d7d82a7ceb" providerId="LiveId" clId="{35A7D630-F583-4883-B514-537871DA6C29}" dt="2022-02-15T19:09:42.595" v="496" actId="338"/>
          <ac:picMkLst>
            <pc:docMk/>
            <pc:sldMk cId="3633158626" sldId="1787"/>
            <ac:picMk id="3" creationId="{A0338BB5-7F89-46A6-BA85-C8CD5835CDD0}"/>
          </ac:picMkLst>
        </pc:picChg>
      </pc:sldChg>
      <pc:sldChg chg="new del">
        <pc:chgData name="David Coffaro" userId="082623d7d82a7ceb" providerId="LiveId" clId="{35A7D630-F583-4883-B514-537871DA6C29}" dt="2022-02-15T21:27:03.163" v="846" actId="47"/>
        <pc:sldMkLst>
          <pc:docMk/>
          <pc:sldMk cId="598176496" sldId="1788"/>
        </pc:sldMkLst>
      </pc:sldChg>
      <pc:sldChg chg="modSp add mod modAnim">
        <pc:chgData name="David Coffaro" userId="082623d7d82a7ceb" providerId="LiveId" clId="{35A7D630-F583-4883-B514-537871DA6C29}" dt="2022-02-15T21:26:01.798" v="845" actId="14100"/>
        <pc:sldMkLst>
          <pc:docMk/>
          <pc:sldMk cId="4171029468" sldId="1789"/>
        </pc:sldMkLst>
        <pc:spChg chg="mod">
          <ac:chgData name="David Coffaro" userId="082623d7d82a7ceb" providerId="LiveId" clId="{35A7D630-F583-4883-B514-537871DA6C29}" dt="2022-02-15T21:20:26.261" v="723" actId="6549"/>
          <ac:spMkLst>
            <pc:docMk/>
            <pc:sldMk cId="4171029468" sldId="1789"/>
            <ac:spMk id="2" creationId="{9624A9AD-D7E1-4F96-A789-0CC990B81854}"/>
          </ac:spMkLst>
        </pc:spChg>
        <pc:spChg chg="mod">
          <ac:chgData name="David Coffaro" userId="082623d7d82a7ceb" providerId="LiveId" clId="{35A7D630-F583-4883-B514-537871DA6C29}" dt="2022-02-15T21:26:01.798" v="845" actId="14100"/>
          <ac:spMkLst>
            <pc:docMk/>
            <pc:sldMk cId="4171029468" sldId="1789"/>
            <ac:spMk id="7" creationId="{47237C3E-EC23-48F9-8DD9-0876C0FF8619}"/>
          </ac:spMkLst>
        </pc:spChg>
        <pc:spChg chg="mod">
          <ac:chgData name="David Coffaro" userId="082623d7d82a7ceb" providerId="LiveId" clId="{35A7D630-F583-4883-B514-537871DA6C29}" dt="2022-02-15T21:24:06.396" v="833" actId="1036"/>
          <ac:spMkLst>
            <pc:docMk/>
            <pc:sldMk cId="4171029468" sldId="1789"/>
            <ac:spMk id="56" creationId="{C3376145-ABBF-41EB-9D87-D0DB9B8FCA2F}"/>
          </ac:spMkLst>
        </pc:spChg>
        <pc:spChg chg="mod">
          <ac:chgData name="David Coffaro" userId="082623d7d82a7ceb" providerId="LiveId" clId="{35A7D630-F583-4883-B514-537871DA6C29}" dt="2022-02-15T21:25:55.860" v="842" actId="14100"/>
          <ac:spMkLst>
            <pc:docMk/>
            <pc:sldMk cId="4171029468" sldId="1789"/>
            <ac:spMk id="71" creationId="{03C8568A-3089-4329-B43F-4B8262AEA0DD}"/>
          </ac:spMkLst>
        </pc:spChg>
        <pc:spChg chg="mod">
          <ac:chgData name="David Coffaro" userId="082623d7d82a7ceb" providerId="LiveId" clId="{35A7D630-F583-4883-B514-537871DA6C29}" dt="2022-02-15T21:25:59.466" v="844" actId="14100"/>
          <ac:spMkLst>
            <pc:docMk/>
            <pc:sldMk cId="4171029468" sldId="1789"/>
            <ac:spMk id="77" creationId="{1C88C824-4B92-4C84-90E3-F29ED9BB23EF}"/>
          </ac:spMkLst>
        </pc:spChg>
        <pc:spChg chg="mod">
          <ac:chgData name="David Coffaro" userId="082623d7d82a7ceb" providerId="LiveId" clId="{35A7D630-F583-4883-B514-537871DA6C29}" dt="2022-02-15T21:24:15.484" v="835" actId="20577"/>
          <ac:spMkLst>
            <pc:docMk/>
            <pc:sldMk cId="4171029468" sldId="1789"/>
            <ac:spMk id="82" creationId="{501DD5D2-1954-4CF1-BC8C-0796E24F340A}"/>
          </ac:spMkLst>
        </pc:spChg>
        <pc:spChg chg="mod">
          <ac:chgData name="David Coffaro" userId="082623d7d82a7ceb" providerId="LiveId" clId="{35A7D630-F583-4883-B514-537871DA6C29}" dt="2022-02-15T21:21:03.405" v="740" actId="20577"/>
          <ac:spMkLst>
            <pc:docMk/>
            <pc:sldMk cId="4171029468" sldId="1789"/>
            <ac:spMk id="83" creationId="{6FD47FD7-A5E5-43EA-9A9F-2C69D6BCD37C}"/>
          </ac:spMkLst>
        </pc:spChg>
        <pc:spChg chg="mod">
          <ac:chgData name="David Coffaro" userId="082623d7d82a7ceb" providerId="LiveId" clId="{35A7D630-F583-4883-B514-537871DA6C29}" dt="2022-02-15T21:21:11.871" v="742" actId="20577"/>
          <ac:spMkLst>
            <pc:docMk/>
            <pc:sldMk cId="4171029468" sldId="1789"/>
            <ac:spMk id="84" creationId="{52A91AAC-D9BC-407F-BE59-64C81045CD5A}"/>
          </ac:spMkLst>
        </pc:spChg>
        <pc:spChg chg="mod">
          <ac:chgData name="David Coffaro" userId="082623d7d82a7ceb" providerId="LiveId" clId="{35A7D630-F583-4883-B514-537871DA6C29}" dt="2022-02-15T21:24:50.324" v="837" actId="6549"/>
          <ac:spMkLst>
            <pc:docMk/>
            <pc:sldMk cId="4171029468" sldId="1789"/>
            <ac:spMk id="85" creationId="{0CF316C6-2E95-4302-8133-CABD7C074666}"/>
          </ac:spMkLst>
        </pc:spChg>
        <pc:spChg chg="mod">
          <ac:chgData name="David Coffaro" userId="082623d7d82a7ceb" providerId="LiveId" clId="{35A7D630-F583-4883-B514-537871DA6C29}" dt="2022-02-15T21:21:46.668" v="768" actId="20577"/>
          <ac:spMkLst>
            <pc:docMk/>
            <pc:sldMk cId="4171029468" sldId="1789"/>
            <ac:spMk id="87" creationId="{D5731CD3-ED03-4FD2-8439-57DCF78F9D49}"/>
          </ac:spMkLst>
        </pc:spChg>
        <pc:spChg chg="mod">
          <ac:chgData name="David Coffaro" userId="082623d7d82a7ceb" providerId="LiveId" clId="{35A7D630-F583-4883-B514-537871DA6C29}" dt="2022-02-15T21:21:54.169" v="770" actId="20577"/>
          <ac:spMkLst>
            <pc:docMk/>
            <pc:sldMk cId="4171029468" sldId="1789"/>
            <ac:spMk id="88" creationId="{54578541-B17E-42BC-9AF7-A99071A01156}"/>
          </ac:spMkLst>
        </pc:spChg>
        <pc:spChg chg="mod">
          <ac:chgData name="David Coffaro" userId="082623d7d82a7ceb" providerId="LiveId" clId="{35A7D630-F583-4883-B514-537871DA6C29}" dt="2022-02-15T21:22:27.872" v="802" actId="20577"/>
          <ac:spMkLst>
            <pc:docMk/>
            <pc:sldMk cId="4171029468" sldId="1789"/>
            <ac:spMk id="89" creationId="{66BC5D92-D244-493D-BE13-ABEF6D508F3A}"/>
          </ac:spMkLst>
        </pc:spChg>
        <pc:spChg chg="mod">
          <ac:chgData name="David Coffaro" userId="082623d7d82a7ceb" providerId="LiveId" clId="{35A7D630-F583-4883-B514-537871DA6C29}" dt="2022-02-15T21:22:38.157" v="804" actId="20577"/>
          <ac:spMkLst>
            <pc:docMk/>
            <pc:sldMk cId="4171029468" sldId="1789"/>
            <ac:spMk id="91" creationId="{D4BC246A-1F3F-450E-B0D9-020E1ABBF9D1}"/>
          </ac:spMkLst>
        </pc:spChg>
        <pc:spChg chg="mod">
          <ac:chgData name="David Coffaro" userId="082623d7d82a7ceb" providerId="LiveId" clId="{35A7D630-F583-4883-B514-537871DA6C29}" dt="2022-02-15T21:22:49.731" v="806" actId="6549"/>
          <ac:spMkLst>
            <pc:docMk/>
            <pc:sldMk cId="4171029468" sldId="1789"/>
            <ac:spMk id="92" creationId="{5C86C8C1-EADD-4542-A0AE-9DE3B37A366F}"/>
          </ac:spMkLst>
        </pc:spChg>
        <pc:spChg chg="mod">
          <ac:chgData name="David Coffaro" userId="082623d7d82a7ceb" providerId="LiveId" clId="{35A7D630-F583-4883-B514-537871DA6C29}" dt="2022-02-15T21:23:11.495" v="828" actId="20577"/>
          <ac:spMkLst>
            <pc:docMk/>
            <pc:sldMk cId="4171029468" sldId="1789"/>
            <ac:spMk id="93" creationId="{6820F3C2-EF01-489C-AA60-6B34E5A24B7A}"/>
          </ac:spMkLst>
        </pc:spChg>
        <pc:spChg chg="mod">
          <ac:chgData name="David Coffaro" userId="082623d7d82a7ceb" providerId="LiveId" clId="{35A7D630-F583-4883-B514-537871DA6C29}" dt="2022-02-15T21:23:16.699" v="830" actId="20577"/>
          <ac:spMkLst>
            <pc:docMk/>
            <pc:sldMk cId="4171029468" sldId="1789"/>
            <ac:spMk id="95" creationId="{78662594-5976-490E-A572-B0DC4D3E5B22}"/>
          </ac:spMkLst>
        </pc:spChg>
        <pc:spChg chg="mod">
          <ac:chgData name="David Coffaro" userId="082623d7d82a7ceb" providerId="LiveId" clId="{35A7D630-F583-4883-B514-537871DA6C29}" dt="2022-02-15T21:23:25.225" v="832" actId="20577"/>
          <ac:spMkLst>
            <pc:docMk/>
            <pc:sldMk cId="4171029468" sldId="1789"/>
            <ac:spMk id="96" creationId="{DA2C7301-75E6-4E0A-B9A6-956B0F2405D5}"/>
          </ac:spMkLst>
        </pc:spChg>
      </pc:sldChg>
    </pc:docChg>
  </pc:docChgLst>
  <pc:docChgLst>
    <pc:chgData name="David Coffaro" userId="082623d7d82a7ceb" providerId="LiveId" clId="{DA546260-0137-4193-AE1D-4176E0BC7D5B}"/>
    <pc:docChg chg="undo custSel addSld delSld modSld sldOrd addMainMaster delMainMaster">
      <pc:chgData name="David Coffaro" userId="082623d7d82a7ceb" providerId="LiveId" clId="{DA546260-0137-4193-AE1D-4176E0BC7D5B}" dt="2022-01-12T22:26:42.778" v="5929" actId="6549"/>
      <pc:docMkLst>
        <pc:docMk/>
      </pc:docMkLst>
      <pc:sldChg chg="addSp delSp modSp mod modNotesTx">
        <pc:chgData name="David Coffaro" userId="082623d7d82a7ceb" providerId="LiveId" clId="{DA546260-0137-4193-AE1D-4176E0BC7D5B}" dt="2022-01-04T19:20:30.332" v="5868" actId="2711"/>
        <pc:sldMkLst>
          <pc:docMk/>
          <pc:sldMk cId="2995957456" sldId="256"/>
        </pc:sldMkLst>
        <pc:spChg chg="mod">
          <ac:chgData name="David Coffaro" userId="082623d7d82a7ceb" providerId="LiveId" clId="{DA546260-0137-4193-AE1D-4176E0BC7D5B}" dt="2022-01-04T19:20:30.332" v="5868" actId="2711"/>
          <ac:spMkLst>
            <pc:docMk/>
            <pc:sldMk cId="2995957456" sldId="256"/>
            <ac:spMk id="2" creationId="{334E1B56-54EF-40E2-8D0D-83AF1173A7CC}"/>
          </ac:spMkLst>
        </pc:spChg>
        <pc:spChg chg="mod">
          <ac:chgData name="David Coffaro" userId="082623d7d82a7ceb" providerId="LiveId" clId="{DA546260-0137-4193-AE1D-4176E0BC7D5B}" dt="2022-01-04T19:19:54.973" v="5865" actId="1076"/>
          <ac:spMkLst>
            <pc:docMk/>
            <pc:sldMk cId="2995957456" sldId="256"/>
            <ac:spMk id="3" creationId="{92CD6897-2934-44E3-8DCF-7A436BE9C6EF}"/>
          </ac:spMkLst>
        </pc:spChg>
        <pc:picChg chg="add del mod">
          <ac:chgData name="David Coffaro" userId="082623d7d82a7ceb" providerId="LiveId" clId="{DA546260-0137-4193-AE1D-4176E0BC7D5B}" dt="2022-01-04T19:14:11.129" v="5851"/>
          <ac:picMkLst>
            <pc:docMk/>
            <pc:sldMk cId="2995957456" sldId="256"/>
            <ac:picMk id="4" creationId="{2EFBDF18-3F9D-459A-B648-19E08F454DC1}"/>
          </ac:picMkLst>
        </pc:picChg>
        <pc:picChg chg="add mod">
          <ac:chgData name="David Coffaro" userId="082623d7d82a7ceb" providerId="LiveId" clId="{DA546260-0137-4193-AE1D-4176E0BC7D5B}" dt="2022-01-04T19:18:00.827" v="5854" actId="1076"/>
          <ac:picMkLst>
            <pc:docMk/>
            <pc:sldMk cId="2995957456" sldId="256"/>
            <ac:picMk id="6" creationId="{578D3324-325E-437E-89F6-4D07C0F13EF1}"/>
          </ac:picMkLst>
        </pc:picChg>
        <pc:picChg chg="add mod">
          <ac:chgData name="David Coffaro" userId="082623d7d82a7ceb" providerId="LiveId" clId="{DA546260-0137-4193-AE1D-4176E0BC7D5B}" dt="2022-01-04T19:20:00.529" v="5866" actId="1076"/>
          <ac:picMkLst>
            <pc:docMk/>
            <pc:sldMk cId="2995957456" sldId="256"/>
            <ac:picMk id="8" creationId="{1691F94D-7245-4084-B618-5123D715B8E7}"/>
          </ac:picMkLst>
        </pc:picChg>
        <pc:picChg chg="add del">
          <ac:chgData name="David Coffaro" userId="082623d7d82a7ceb" providerId="LiveId" clId="{DA546260-0137-4193-AE1D-4176E0BC7D5B}" dt="2022-01-04T19:13:33.923" v="5848"/>
          <ac:picMkLst>
            <pc:docMk/>
            <pc:sldMk cId="2995957456" sldId="256"/>
            <ac:picMk id="2050" creationId="{F524F306-33E9-426A-939F-81B91C8EC8BA}"/>
          </ac:picMkLst>
        </pc:picChg>
        <pc:picChg chg="add">
          <ac:chgData name="David Coffaro" userId="082623d7d82a7ceb" providerId="LiveId" clId="{DA546260-0137-4193-AE1D-4176E0BC7D5B}" dt="2022-01-04T19:13:35.025" v="5849"/>
          <ac:picMkLst>
            <pc:docMk/>
            <pc:sldMk cId="2995957456" sldId="256"/>
            <ac:picMk id="2052" creationId="{DB513241-3520-4ECC-8A9D-C7ABBAF96198}"/>
          </ac:picMkLst>
        </pc:picChg>
      </pc:sldChg>
      <pc:sldChg chg="modSp del mod ord modNotesTx">
        <pc:chgData name="David Coffaro" userId="082623d7d82a7ceb" providerId="LiveId" clId="{DA546260-0137-4193-AE1D-4176E0BC7D5B}" dt="2022-01-04T18:16:32.395" v="5307" actId="47"/>
        <pc:sldMkLst>
          <pc:docMk/>
          <pc:sldMk cId="2605430019" sldId="257"/>
        </pc:sldMkLst>
        <pc:spChg chg="mod">
          <ac:chgData name="David Coffaro" userId="082623d7d82a7ceb" providerId="LiveId" clId="{DA546260-0137-4193-AE1D-4176E0BC7D5B}" dt="2021-12-23T00:43:04.370" v="19" actId="20577"/>
          <ac:spMkLst>
            <pc:docMk/>
            <pc:sldMk cId="2605430019" sldId="257"/>
            <ac:spMk id="2" creationId="{4355684D-E37D-4981-B477-35AF74B45C53}"/>
          </ac:spMkLst>
        </pc:spChg>
        <pc:spChg chg="mod">
          <ac:chgData name="David Coffaro" userId="082623d7d82a7ceb" providerId="LiveId" clId="{DA546260-0137-4193-AE1D-4176E0BC7D5B}" dt="2022-01-04T18:15:56.802" v="5306" actId="400"/>
          <ac:spMkLst>
            <pc:docMk/>
            <pc:sldMk cId="2605430019" sldId="257"/>
            <ac:spMk id="4" creationId="{2E978655-1373-46C9-8CBF-908A5AAADE8F}"/>
          </ac:spMkLst>
        </pc:spChg>
      </pc:sldChg>
      <pc:sldChg chg="modSp del mod">
        <pc:chgData name="David Coffaro" userId="082623d7d82a7ceb" providerId="LiveId" clId="{DA546260-0137-4193-AE1D-4176E0BC7D5B}" dt="2021-12-29T20:39:59.940" v="1449" actId="47"/>
        <pc:sldMkLst>
          <pc:docMk/>
          <pc:sldMk cId="1102279509" sldId="258"/>
        </pc:sldMkLst>
        <pc:spChg chg="mod">
          <ac:chgData name="David Coffaro" userId="082623d7d82a7ceb" providerId="LiveId" clId="{DA546260-0137-4193-AE1D-4176E0BC7D5B}" dt="2021-12-23T00:57:40.974" v="72" actId="20577"/>
          <ac:spMkLst>
            <pc:docMk/>
            <pc:sldMk cId="1102279509" sldId="258"/>
            <ac:spMk id="2" creationId="{4042F0FA-F20B-4316-814F-78E57CEF6371}"/>
          </ac:spMkLst>
        </pc:spChg>
      </pc:sldChg>
      <pc:sldChg chg="add del ord">
        <pc:chgData name="David Coffaro" userId="082623d7d82a7ceb" providerId="LiveId" clId="{DA546260-0137-4193-AE1D-4176E0BC7D5B}" dt="2021-12-29T22:37:59.823" v="1576" actId="47"/>
        <pc:sldMkLst>
          <pc:docMk/>
          <pc:sldMk cId="2749146427" sldId="259"/>
        </pc:sldMkLst>
      </pc:sldChg>
      <pc:sldChg chg="add del">
        <pc:chgData name="David Coffaro" userId="082623d7d82a7ceb" providerId="LiveId" clId="{DA546260-0137-4193-AE1D-4176E0BC7D5B}" dt="2022-01-04T18:13:48.335" v="5294" actId="47"/>
        <pc:sldMkLst>
          <pc:docMk/>
          <pc:sldMk cId="3988485662" sldId="260"/>
        </pc:sldMkLst>
      </pc:sldChg>
      <pc:sldChg chg="addSp delSp modSp add mod ord modAnim">
        <pc:chgData name="David Coffaro" userId="082623d7d82a7ceb" providerId="LiveId" clId="{DA546260-0137-4193-AE1D-4176E0BC7D5B}" dt="2021-12-29T18:32:04.419" v="1119"/>
        <pc:sldMkLst>
          <pc:docMk/>
          <pc:sldMk cId="3661684112" sldId="261"/>
        </pc:sldMkLst>
        <pc:spChg chg="mod">
          <ac:chgData name="David Coffaro" userId="082623d7d82a7ceb" providerId="LiveId" clId="{DA546260-0137-4193-AE1D-4176E0BC7D5B}" dt="2021-12-24T01:22:40.426" v="550" actId="26606"/>
          <ac:spMkLst>
            <pc:docMk/>
            <pc:sldMk cId="3661684112" sldId="261"/>
            <ac:spMk id="2" creationId="{E70E28A6-2709-4AEE-9D5A-4E104CD6BCA3}"/>
          </ac:spMkLst>
        </pc:spChg>
        <pc:spChg chg="mod ord">
          <ac:chgData name="David Coffaro" userId="082623d7d82a7ceb" providerId="LiveId" clId="{DA546260-0137-4193-AE1D-4176E0BC7D5B}" dt="2021-12-24T01:22:40.426" v="550" actId="26606"/>
          <ac:spMkLst>
            <pc:docMk/>
            <pc:sldMk cId="3661684112" sldId="261"/>
            <ac:spMk id="3" creationId="{E9240C2B-3528-463B-857B-45B8BAEC8ED0}"/>
          </ac:spMkLst>
        </pc:spChg>
        <pc:spChg chg="add">
          <ac:chgData name="David Coffaro" userId="082623d7d82a7ceb" providerId="LiveId" clId="{DA546260-0137-4193-AE1D-4176E0BC7D5B}" dt="2021-12-24T01:22:40.426" v="550" actId="26606"/>
          <ac:spMkLst>
            <pc:docMk/>
            <pc:sldMk cId="3661684112" sldId="261"/>
            <ac:spMk id="17" creationId="{04812C46-200A-4DEB-A05E-3ED6C68C2387}"/>
          </ac:spMkLst>
        </pc:spChg>
        <pc:spChg chg="add">
          <ac:chgData name="David Coffaro" userId="082623d7d82a7ceb" providerId="LiveId" clId="{DA546260-0137-4193-AE1D-4176E0BC7D5B}" dt="2021-12-24T01:22:40.426" v="550" actId="26606"/>
          <ac:spMkLst>
            <pc:docMk/>
            <pc:sldMk cId="3661684112" sldId="261"/>
            <ac:spMk id="19" creationId="{D1EA859B-E555-4109-94F3-6700E046E008}"/>
          </ac:spMkLst>
        </pc:spChg>
        <pc:picChg chg="add del mod">
          <ac:chgData name="David Coffaro" userId="082623d7d82a7ceb" providerId="LiveId" clId="{DA546260-0137-4193-AE1D-4176E0BC7D5B}" dt="2021-12-24T01:22:20.451" v="546" actId="478"/>
          <ac:picMkLst>
            <pc:docMk/>
            <pc:sldMk cId="3661684112" sldId="261"/>
            <ac:picMk id="5" creationId="{9D90D4C6-3CDC-4922-A961-50A673AC7A09}"/>
          </ac:picMkLst>
        </pc:picChg>
        <pc:picChg chg="del">
          <ac:chgData name="David Coffaro" userId="082623d7d82a7ceb" providerId="LiveId" clId="{DA546260-0137-4193-AE1D-4176E0BC7D5B}" dt="2021-12-24T01:19:10.393" v="542" actId="478"/>
          <ac:picMkLst>
            <pc:docMk/>
            <pc:sldMk cId="3661684112" sldId="261"/>
            <ac:picMk id="7" creationId="{9BCE32B6-57AA-4318-A97D-8A31D6A4FCC6}"/>
          </ac:picMkLst>
        </pc:picChg>
        <pc:picChg chg="add mod ord">
          <ac:chgData name="David Coffaro" userId="082623d7d82a7ceb" providerId="LiveId" clId="{DA546260-0137-4193-AE1D-4176E0BC7D5B}" dt="2021-12-24T01:22:40.426" v="550" actId="26606"/>
          <ac:picMkLst>
            <pc:docMk/>
            <pc:sldMk cId="3661684112" sldId="261"/>
            <ac:picMk id="8" creationId="{28638844-87A8-4FED-9842-7730A2BA4CC3}"/>
          </ac:picMkLst>
        </pc:picChg>
        <pc:cxnChg chg="add del">
          <ac:chgData name="David Coffaro" userId="082623d7d82a7ceb" providerId="LiveId" clId="{DA546260-0137-4193-AE1D-4176E0BC7D5B}" dt="2021-12-24T01:22:40.426" v="550" actId="26606"/>
          <ac:cxnSpMkLst>
            <pc:docMk/>
            <pc:sldMk cId="3661684112" sldId="261"/>
            <ac:cxnSpMk id="12" creationId="{A7F400EE-A8A5-48AF-B4D6-291B52C6F0B0}"/>
          </ac:cxnSpMkLst>
        </pc:cxnChg>
      </pc:sldChg>
      <pc:sldChg chg="add del ord">
        <pc:chgData name="David Coffaro" userId="082623d7d82a7ceb" providerId="LiveId" clId="{DA546260-0137-4193-AE1D-4176E0BC7D5B}" dt="2021-12-24T01:11:51.331" v="511" actId="47"/>
        <pc:sldMkLst>
          <pc:docMk/>
          <pc:sldMk cId="2536326996" sldId="262"/>
        </pc:sldMkLst>
      </pc:sldChg>
      <pc:sldChg chg="add del ord">
        <pc:chgData name="David Coffaro" userId="082623d7d82a7ceb" providerId="LiveId" clId="{DA546260-0137-4193-AE1D-4176E0BC7D5B}" dt="2021-12-24T01:12:27.509" v="512" actId="47"/>
        <pc:sldMkLst>
          <pc:docMk/>
          <pc:sldMk cId="3266997729" sldId="263"/>
        </pc:sldMkLst>
      </pc:sldChg>
      <pc:sldChg chg="addSp delSp modSp add mod ord">
        <pc:chgData name="David Coffaro" userId="082623d7d82a7ceb" providerId="LiveId" clId="{DA546260-0137-4193-AE1D-4176E0BC7D5B}" dt="2022-01-04T20:03:58.496" v="5913" actId="20577"/>
        <pc:sldMkLst>
          <pc:docMk/>
          <pc:sldMk cId="3926376877" sldId="264"/>
        </pc:sldMkLst>
        <pc:spChg chg="mod">
          <ac:chgData name="David Coffaro" userId="082623d7d82a7ceb" providerId="LiveId" clId="{DA546260-0137-4193-AE1D-4176E0BC7D5B}" dt="2022-01-04T20:03:58.496" v="5913" actId="20577"/>
          <ac:spMkLst>
            <pc:docMk/>
            <pc:sldMk cId="3926376877" sldId="264"/>
            <ac:spMk id="2" creationId="{DC76414D-F729-42B1-A2B2-6D24F3BDBFB2}"/>
          </ac:spMkLst>
        </pc:spChg>
        <pc:spChg chg="mod">
          <ac:chgData name="David Coffaro" userId="082623d7d82a7ceb" providerId="LiveId" clId="{DA546260-0137-4193-AE1D-4176E0BC7D5B}" dt="2021-12-29T23:25:24.540" v="1723" actId="14100"/>
          <ac:spMkLst>
            <pc:docMk/>
            <pc:sldMk cId="3926376877" sldId="264"/>
            <ac:spMk id="3" creationId="{2199360B-1E9D-461E-97C4-9E8C666C17CC}"/>
          </ac:spMkLst>
        </pc:spChg>
        <pc:spChg chg="del">
          <ac:chgData name="David Coffaro" userId="082623d7d82a7ceb" providerId="LiveId" clId="{DA546260-0137-4193-AE1D-4176E0BC7D5B}" dt="2021-12-29T23:24:41.245" v="1720" actId="26606"/>
          <ac:spMkLst>
            <pc:docMk/>
            <pc:sldMk cId="3926376877" sldId="264"/>
            <ac:spMk id="8" creationId="{A2679492-7988-4050-9056-542444452411}"/>
          </ac:spMkLst>
        </pc:spChg>
        <pc:spChg chg="del">
          <ac:chgData name="David Coffaro" userId="082623d7d82a7ceb" providerId="LiveId" clId="{DA546260-0137-4193-AE1D-4176E0BC7D5B}" dt="2021-12-29T23:24:41.245" v="1720" actId="26606"/>
          <ac:spMkLst>
            <pc:docMk/>
            <pc:sldMk cId="3926376877" sldId="264"/>
            <ac:spMk id="10" creationId="{B091B163-7D61-4891-ABCF-5C13D9C418D0}"/>
          </ac:spMkLst>
        </pc:spChg>
        <pc:spChg chg="add">
          <ac:chgData name="David Coffaro" userId="082623d7d82a7ceb" providerId="LiveId" clId="{DA546260-0137-4193-AE1D-4176E0BC7D5B}" dt="2021-12-29T23:24:41.245" v="1720" actId="26606"/>
          <ac:spMkLst>
            <pc:docMk/>
            <pc:sldMk cId="3926376877" sldId="264"/>
            <ac:spMk id="22" creationId="{04812C46-200A-4DEB-A05E-3ED6C68C2387}"/>
          </ac:spMkLst>
        </pc:spChg>
        <pc:spChg chg="add">
          <ac:chgData name="David Coffaro" userId="082623d7d82a7ceb" providerId="LiveId" clId="{DA546260-0137-4193-AE1D-4176E0BC7D5B}" dt="2021-12-29T23:24:41.245" v="1720" actId="26606"/>
          <ac:spMkLst>
            <pc:docMk/>
            <pc:sldMk cId="3926376877" sldId="264"/>
            <ac:spMk id="24" creationId="{D1EA859B-E555-4109-94F3-6700E046E008}"/>
          </ac:spMkLst>
        </pc:spChg>
        <pc:grpChg chg="del">
          <ac:chgData name="David Coffaro" userId="082623d7d82a7ceb" providerId="LiveId" clId="{DA546260-0137-4193-AE1D-4176E0BC7D5B}" dt="2021-12-29T23:24:41.245" v="1720" actId="26606"/>
          <ac:grpSpMkLst>
            <pc:docMk/>
            <pc:sldMk cId="3926376877" sldId="264"/>
            <ac:grpSpMk id="12" creationId="{0474DF76-993E-44DE-AFB0-C416182ACECF}"/>
          </ac:grpSpMkLst>
        </pc:grpChg>
        <pc:picChg chg="add del mod ord">
          <ac:chgData name="David Coffaro" userId="082623d7d82a7ceb" providerId="LiveId" clId="{DA546260-0137-4193-AE1D-4176E0BC7D5B}" dt="2021-12-29T23:25:10.497" v="1722" actId="478"/>
          <ac:picMkLst>
            <pc:docMk/>
            <pc:sldMk cId="3926376877" sldId="264"/>
            <ac:picMk id="11" creationId="{070051B7-E7B3-4A41-B228-08225BA26F00}"/>
          </ac:picMkLst>
        </pc:picChg>
        <pc:cxnChg chg="del">
          <ac:chgData name="David Coffaro" userId="082623d7d82a7ceb" providerId="LiveId" clId="{DA546260-0137-4193-AE1D-4176E0BC7D5B}" dt="2021-12-29T23:24:41.245" v="1720" actId="26606"/>
          <ac:cxnSpMkLst>
            <pc:docMk/>
            <pc:sldMk cId="3926376877" sldId="264"/>
            <ac:cxnSpMk id="17" creationId="{C49DA8F6-BCC1-4447-B54C-57856834B94B}"/>
          </ac:cxnSpMkLst>
        </pc:cxnChg>
      </pc:sldChg>
      <pc:sldChg chg="add ord modNotesTx">
        <pc:chgData name="David Coffaro" userId="082623d7d82a7ceb" providerId="LiveId" clId="{DA546260-0137-4193-AE1D-4176E0BC7D5B}" dt="2021-12-29T23:28:22.872" v="1772" actId="20577"/>
        <pc:sldMkLst>
          <pc:docMk/>
          <pc:sldMk cId="3860791691" sldId="265"/>
        </pc:sldMkLst>
      </pc:sldChg>
      <pc:sldChg chg="delSp add del ord setBg delDesignElem">
        <pc:chgData name="David Coffaro" userId="082623d7d82a7ceb" providerId="LiveId" clId="{DA546260-0137-4193-AE1D-4176E0BC7D5B}" dt="2022-01-12T21:39:40.129" v="5928" actId="47"/>
        <pc:sldMkLst>
          <pc:docMk/>
          <pc:sldMk cId="2284656427" sldId="266"/>
        </pc:sldMkLst>
        <pc:spChg chg="del">
          <ac:chgData name="David Coffaro" userId="082623d7d82a7ceb" providerId="LiveId" clId="{DA546260-0137-4193-AE1D-4176E0BC7D5B}" dt="2022-01-12T21:34:55.936" v="5927"/>
          <ac:spMkLst>
            <pc:docMk/>
            <pc:sldMk cId="2284656427" sldId="266"/>
            <ac:spMk id="25" creationId="{146B3DF3-4614-46A9-9E5E-D14431DCC694}"/>
          </ac:spMkLst>
        </pc:spChg>
        <pc:grpChg chg="del">
          <ac:chgData name="David Coffaro" userId="082623d7d82a7ceb" providerId="LiveId" clId="{DA546260-0137-4193-AE1D-4176E0BC7D5B}" dt="2022-01-12T21:34:55.936" v="5927"/>
          <ac:grpSpMkLst>
            <pc:docMk/>
            <pc:sldMk cId="2284656427" sldId="266"/>
            <ac:grpSpMk id="26" creationId="{96AF5BED-1831-4A88-91BC-55D58BF9F232}"/>
          </ac:grpSpMkLst>
        </pc:grpChg>
      </pc:sldChg>
      <pc:sldChg chg="add del ord modNotesTx">
        <pc:chgData name="David Coffaro" userId="082623d7d82a7ceb" providerId="LiveId" clId="{DA546260-0137-4193-AE1D-4176E0BC7D5B}" dt="2021-12-29T23:25:37.185" v="1724" actId="47"/>
        <pc:sldMkLst>
          <pc:docMk/>
          <pc:sldMk cId="757687108" sldId="267"/>
        </pc:sldMkLst>
      </pc:sldChg>
      <pc:sldChg chg="add del ord">
        <pc:chgData name="David Coffaro" userId="082623d7d82a7ceb" providerId="LiveId" clId="{DA546260-0137-4193-AE1D-4176E0BC7D5B}" dt="2021-12-24T01:13:42.245" v="521" actId="47"/>
        <pc:sldMkLst>
          <pc:docMk/>
          <pc:sldMk cId="2675413992" sldId="268"/>
        </pc:sldMkLst>
      </pc:sldChg>
      <pc:sldChg chg="modSp add del mod ord">
        <pc:chgData name="David Coffaro" userId="082623d7d82a7ceb" providerId="LiveId" clId="{DA546260-0137-4193-AE1D-4176E0BC7D5B}" dt="2022-01-04T19:05:32.466" v="5701" actId="47"/>
        <pc:sldMkLst>
          <pc:docMk/>
          <pc:sldMk cId="2759056131" sldId="269"/>
        </pc:sldMkLst>
        <pc:spChg chg="mod">
          <ac:chgData name="David Coffaro" userId="082623d7d82a7ceb" providerId="LiveId" clId="{DA546260-0137-4193-AE1D-4176E0BC7D5B}" dt="2021-12-23T00:46:55.211" v="42" actId="27636"/>
          <ac:spMkLst>
            <pc:docMk/>
            <pc:sldMk cId="2759056131" sldId="269"/>
            <ac:spMk id="2" creationId="{2B306B8F-3A29-425A-A1C2-294A3018F2BF}"/>
          </ac:spMkLst>
        </pc:spChg>
      </pc:sldChg>
      <pc:sldChg chg="modSp add mod">
        <pc:chgData name="David Coffaro" userId="082623d7d82a7ceb" providerId="LiveId" clId="{DA546260-0137-4193-AE1D-4176E0BC7D5B}" dt="2022-01-04T19:28:08.274" v="5891" actId="6549"/>
        <pc:sldMkLst>
          <pc:docMk/>
          <pc:sldMk cId="295644934" sldId="271"/>
        </pc:sldMkLst>
        <pc:spChg chg="mod">
          <ac:chgData name="David Coffaro" userId="082623d7d82a7ceb" providerId="LiveId" clId="{DA546260-0137-4193-AE1D-4176E0BC7D5B}" dt="2022-01-04T19:28:08.274" v="5891" actId="6549"/>
          <ac:spMkLst>
            <pc:docMk/>
            <pc:sldMk cId="295644934" sldId="271"/>
            <ac:spMk id="2" creationId="{4AABB3AB-CC26-4EBA-BDD7-1E1538CDEE67}"/>
          </ac:spMkLst>
        </pc:spChg>
      </pc:sldChg>
      <pc:sldChg chg="modSp add del mod">
        <pc:chgData name="David Coffaro" userId="082623d7d82a7ceb" providerId="LiveId" clId="{DA546260-0137-4193-AE1D-4176E0BC7D5B}" dt="2022-01-04T19:28:27.014" v="5892" actId="47"/>
        <pc:sldMkLst>
          <pc:docMk/>
          <pc:sldMk cId="2366114883" sldId="273"/>
        </pc:sldMkLst>
        <pc:spChg chg="mod">
          <ac:chgData name="David Coffaro" userId="082623d7d82a7ceb" providerId="LiveId" clId="{DA546260-0137-4193-AE1D-4176E0BC7D5B}" dt="2022-01-04T18:12:27.557" v="5288" actId="20577"/>
          <ac:spMkLst>
            <pc:docMk/>
            <pc:sldMk cId="2366114883" sldId="273"/>
            <ac:spMk id="2" creationId="{B2F254DC-7627-44AB-9804-2B92637B5787}"/>
          </ac:spMkLst>
        </pc:spChg>
        <pc:spChg chg="mod">
          <ac:chgData name="David Coffaro" userId="082623d7d82a7ceb" providerId="LiveId" clId="{DA546260-0137-4193-AE1D-4176E0BC7D5B}" dt="2022-01-04T19:07:54.769" v="5756" actId="6549"/>
          <ac:spMkLst>
            <pc:docMk/>
            <pc:sldMk cId="2366114883" sldId="273"/>
            <ac:spMk id="3" creationId="{83CC6103-D7E2-4FA0-B040-4B183177F744}"/>
          </ac:spMkLst>
        </pc:spChg>
      </pc:sldChg>
      <pc:sldChg chg="modSp add mod ord modNotesTx">
        <pc:chgData name="David Coffaro" userId="082623d7d82a7ceb" providerId="LiveId" clId="{DA546260-0137-4193-AE1D-4176E0BC7D5B}" dt="2022-01-03T21:16:02.098" v="4226" actId="20577"/>
        <pc:sldMkLst>
          <pc:docMk/>
          <pc:sldMk cId="2430205335" sldId="274"/>
        </pc:sldMkLst>
        <pc:spChg chg="mod">
          <ac:chgData name="David Coffaro" userId="082623d7d82a7ceb" providerId="LiveId" clId="{DA546260-0137-4193-AE1D-4176E0BC7D5B}" dt="2021-12-29T22:16:56.412" v="1484" actId="20577"/>
          <ac:spMkLst>
            <pc:docMk/>
            <pc:sldMk cId="2430205335" sldId="274"/>
            <ac:spMk id="2" creationId="{6B65E0FD-D352-4B22-A04C-A524E9F43FFB}"/>
          </ac:spMkLst>
        </pc:spChg>
        <pc:spChg chg="mod">
          <ac:chgData name="David Coffaro" userId="082623d7d82a7ceb" providerId="LiveId" clId="{DA546260-0137-4193-AE1D-4176E0BC7D5B}" dt="2021-12-29T19:16:26.005" v="1410" actId="20577"/>
          <ac:spMkLst>
            <pc:docMk/>
            <pc:sldMk cId="2430205335" sldId="274"/>
            <ac:spMk id="3" creationId="{E57E3EC6-DD14-4D5C-9DDD-CFC63A00BADB}"/>
          </ac:spMkLst>
        </pc:spChg>
      </pc:sldChg>
      <pc:sldChg chg="modSp add mod ord">
        <pc:chgData name="David Coffaro" userId="082623d7d82a7ceb" providerId="LiveId" clId="{DA546260-0137-4193-AE1D-4176E0BC7D5B}" dt="2022-01-04T18:46:09.280" v="5547" actId="14100"/>
        <pc:sldMkLst>
          <pc:docMk/>
          <pc:sldMk cId="282588237" sldId="275"/>
        </pc:sldMkLst>
        <pc:spChg chg="mod">
          <ac:chgData name="David Coffaro" userId="082623d7d82a7ceb" providerId="LiveId" clId="{DA546260-0137-4193-AE1D-4176E0BC7D5B}" dt="2022-01-04T18:09:34.829" v="5270" actId="14100"/>
          <ac:spMkLst>
            <pc:docMk/>
            <pc:sldMk cId="282588237" sldId="275"/>
            <ac:spMk id="2" creationId="{0132B82F-36E3-402F-AE06-11DBD80E7D5A}"/>
          </ac:spMkLst>
        </pc:spChg>
        <pc:spChg chg="mod">
          <ac:chgData name="David Coffaro" userId="082623d7d82a7ceb" providerId="LiveId" clId="{DA546260-0137-4193-AE1D-4176E0BC7D5B}" dt="2022-01-04T18:46:09.280" v="5547" actId="14100"/>
          <ac:spMkLst>
            <pc:docMk/>
            <pc:sldMk cId="282588237" sldId="275"/>
            <ac:spMk id="3" creationId="{9474C0EB-1866-4A44-8AB0-F0C4E21C98CA}"/>
          </ac:spMkLst>
        </pc:spChg>
      </pc:sldChg>
      <pc:sldChg chg="add del">
        <pc:chgData name="David Coffaro" userId="082623d7d82a7ceb" providerId="LiveId" clId="{DA546260-0137-4193-AE1D-4176E0BC7D5B}" dt="2021-12-23T00:52:39.669" v="48" actId="47"/>
        <pc:sldMkLst>
          <pc:docMk/>
          <pc:sldMk cId="3689325700" sldId="275"/>
        </pc:sldMkLst>
      </pc:sldChg>
      <pc:sldChg chg="add del ord">
        <pc:chgData name="David Coffaro" userId="082623d7d82a7ceb" providerId="LiveId" clId="{DA546260-0137-4193-AE1D-4176E0BC7D5B}" dt="2022-01-04T18:13:18.856" v="5292" actId="47"/>
        <pc:sldMkLst>
          <pc:docMk/>
          <pc:sldMk cId="1827940700" sldId="277"/>
        </pc:sldMkLst>
      </pc:sldChg>
      <pc:sldChg chg="delSp add del setBg delDesignElem">
        <pc:chgData name="David Coffaro" userId="082623d7d82a7ceb" providerId="LiveId" clId="{DA546260-0137-4193-AE1D-4176E0BC7D5B}" dt="2022-01-04T18:44:36.411" v="5536" actId="47"/>
        <pc:sldMkLst>
          <pc:docMk/>
          <pc:sldMk cId="143464966" sldId="282"/>
        </pc:sldMkLst>
        <pc:spChg chg="del">
          <ac:chgData name="David Coffaro" userId="082623d7d82a7ceb" providerId="LiveId" clId="{DA546260-0137-4193-AE1D-4176E0BC7D5B}" dt="2022-01-04T18:30:57.312" v="5387"/>
          <ac:spMkLst>
            <pc:docMk/>
            <pc:sldMk cId="143464966" sldId="282"/>
            <ac:spMk id="14" creationId="{23E547B5-89CF-4EC0-96DE-25771AED0799}"/>
          </ac:spMkLst>
        </pc:spChg>
        <pc:spChg chg="del">
          <ac:chgData name="David Coffaro" userId="082623d7d82a7ceb" providerId="LiveId" clId="{DA546260-0137-4193-AE1D-4176E0BC7D5B}" dt="2022-01-04T18:30:57.312" v="5387"/>
          <ac:spMkLst>
            <pc:docMk/>
            <pc:sldMk cId="143464966" sldId="282"/>
            <ac:spMk id="15" creationId="{3F0B8CEB-8279-4E5E-A0CE-1FC9F71736F2}"/>
          </ac:spMkLst>
        </pc:spChg>
      </pc:sldChg>
      <pc:sldChg chg="add del ord">
        <pc:chgData name="David Coffaro" userId="082623d7d82a7ceb" providerId="LiveId" clId="{DA546260-0137-4193-AE1D-4176E0BC7D5B}" dt="2021-12-29T19:22:36.479" v="1418" actId="47"/>
        <pc:sldMkLst>
          <pc:docMk/>
          <pc:sldMk cId="2513181710" sldId="282"/>
        </pc:sldMkLst>
      </pc:sldChg>
      <pc:sldChg chg="addSp modSp add del mod ord">
        <pc:chgData name="David Coffaro" userId="082623d7d82a7ceb" providerId="LiveId" clId="{DA546260-0137-4193-AE1D-4176E0BC7D5B}" dt="2022-01-03T18:50:51.005" v="4059" actId="47"/>
        <pc:sldMkLst>
          <pc:docMk/>
          <pc:sldMk cId="1902974977" sldId="283"/>
        </pc:sldMkLst>
        <pc:spChg chg="mod">
          <ac:chgData name="David Coffaro" userId="082623d7d82a7ceb" providerId="LiveId" clId="{DA546260-0137-4193-AE1D-4176E0BC7D5B}" dt="2021-12-29T23:30:49.118" v="1773" actId="26606"/>
          <ac:spMkLst>
            <pc:docMk/>
            <pc:sldMk cId="1902974977" sldId="283"/>
            <ac:spMk id="2" creationId="{2C5DAFE7-4DA9-4EBF-8E24-B8F3C172ACAC}"/>
          </ac:spMkLst>
        </pc:spChg>
        <pc:spChg chg="mod">
          <ac:chgData name="David Coffaro" userId="082623d7d82a7ceb" providerId="LiveId" clId="{DA546260-0137-4193-AE1D-4176E0BC7D5B}" dt="2021-12-30T19:14:24.506" v="2861" actId="255"/>
          <ac:spMkLst>
            <pc:docMk/>
            <pc:sldMk cId="1902974977" sldId="283"/>
            <ac:spMk id="3" creationId="{5A0BBA42-CA2C-44DA-939B-F9B44C3D680E}"/>
          </ac:spMkLst>
        </pc:spChg>
        <pc:spChg chg="add">
          <ac:chgData name="David Coffaro" userId="082623d7d82a7ceb" providerId="LiveId" clId="{DA546260-0137-4193-AE1D-4176E0BC7D5B}" dt="2021-12-29T23:30:49.118" v="1773" actId="26606"/>
          <ac:spMkLst>
            <pc:docMk/>
            <pc:sldMk cId="1902974977" sldId="283"/>
            <ac:spMk id="12" creationId="{80DF40B2-80F7-4E71-B46C-284163F3654A}"/>
          </ac:spMkLst>
        </pc:spChg>
        <pc:picChg chg="mod ord">
          <ac:chgData name="David Coffaro" userId="082623d7d82a7ceb" providerId="LiveId" clId="{DA546260-0137-4193-AE1D-4176E0BC7D5B}" dt="2021-12-29T23:30:49.118" v="1773" actId="26606"/>
          <ac:picMkLst>
            <pc:docMk/>
            <pc:sldMk cId="1902974977" sldId="283"/>
            <ac:picMk id="7" creationId="{7C65B668-E7A5-487C-9416-95CBD6950764}"/>
          </ac:picMkLst>
        </pc:picChg>
      </pc:sldChg>
      <pc:sldChg chg="add del ord">
        <pc:chgData name="David Coffaro" userId="082623d7d82a7ceb" providerId="LiveId" clId="{DA546260-0137-4193-AE1D-4176E0BC7D5B}" dt="2022-01-04T19:06:44.994" v="5726" actId="47"/>
        <pc:sldMkLst>
          <pc:docMk/>
          <pc:sldMk cId="3379984345" sldId="296"/>
        </pc:sldMkLst>
      </pc:sldChg>
      <pc:sldChg chg="addSp delSp modSp add del mod ord setBg delDesignElem">
        <pc:chgData name="David Coffaro" userId="082623d7d82a7ceb" providerId="LiveId" clId="{DA546260-0137-4193-AE1D-4176E0BC7D5B}" dt="2022-01-04T20:09:14.017" v="5918"/>
        <pc:sldMkLst>
          <pc:docMk/>
          <pc:sldMk cId="1640752559" sldId="299"/>
        </pc:sldMkLst>
        <pc:spChg chg="mod">
          <ac:chgData name="David Coffaro" userId="082623d7d82a7ceb" providerId="LiveId" clId="{DA546260-0137-4193-AE1D-4176E0BC7D5B}" dt="2022-01-04T19:01:30.657" v="5637" actId="26606"/>
          <ac:spMkLst>
            <pc:docMk/>
            <pc:sldMk cId="1640752559" sldId="299"/>
            <ac:spMk id="2" creationId="{5C419359-639E-458A-97F9-6C0E5D346EAE}"/>
          </ac:spMkLst>
        </pc:spChg>
        <pc:spChg chg="mod">
          <ac:chgData name="David Coffaro" userId="082623d7d82a7ceb" providerId="LiveId" clId="{DA546260-0137-4193-AE1D-4176E0BC7D5B}" dt="2022-01-04T19:01:45.392" v="5640" actId="14100"/>
          <ac:spMkLst>
            <pc:docMk/>
            <pc:sldMk cId="1640752559" sldId="299"/>
            <ac:spMk id="3" creationId="{777D60D0-4095-4717-99E8-2AB215FC6282}"/>
          </ac:spMkLst>
        </pc:spChg>
        <pc:spChg chg="add del">
          <ac:chgData name="David Coffaro" userId="082623d7d82a7ceb" providerId="LiveId" clId="{DA546260-0137-4193-AE1D-4176E0BC7D5B}" dt="2022-01-04T19:01:30.657" v="5637" actId="26606"/>
          <ac:spMkLst>
            <pc:docMk/>
            <pc:sldMk cId="1640752559" sldId="299"/>
            <ac:spMk id="10" creationId="{04812C46-200A-4DEB-A05E-3ED6C68C2387}"/>
          </ac:spMkLst>
        </pc:spChg>
        <pc:spChg chg="add del">
          <ac:chgData name="David Coffaro" userId="082623d7d82a7ceb" providerId="LiveId" clId="{DA546260-0137-4193-AE1D-4176E0BC7D5B}" dt="2022-01-04T19:01:30.657" v="5637" actId="26606"/>
          <ac:spMkLst>
            <pc:docMk/>
            <pc:sldMk cId="1640752559" sldId="299"/>
            <ac:spMk id="12" creationId="{D1EA859B-E555-4109-94F3-6700E046E008}"/>
          </ac:spMkLst>
        </pc:spChg>
        <pc:spChg chg="add del">
          <ac:chgData name="David Coffaro" userId="082623d7d82a7ceb" providerId="LiveId" clId="{DA546260-0137-4193-AE1D-4176E0BC7D5B}" dt="2022-01-04T19:01:17.450" v="5634" actId="26606"/>
          <ac:spMkLst>
            <pc:docMk/>
            <pc:sldMk cId="1640752559" sldId="299"/>
            <ac:spMk id="17" creationId="{9F79630B-0F0B-446E-A637-38FA8F61D10E}"/>
          </ac:spMkLst>
        </pc:spChg>
        <pc:spChg chg="add del">
          <ac:chgData name="David Coffaro" userId="082623d7d82a7ceb" providerId="LiveId" clId="{DA546260-0137-4193-AE1D-4176E0BC7D5B}" dt="2022-01-04T19:01:17.450" v="5634" actId="26606"/>
          <ac:spMkLst>
            <pc:docMk/>
            <pc:sldMk cId="1640752559" sldId="299"/>
            <ac:spMk id="19" creationId="{B3437C99-FC8E-4311-B48A-F0C4C329B154}"/>
          </ac:spMkLst>
        </pc:spChg>
        <pc:spChg chg="add del">
          <ac:chgData name="David Coffaro" userId="082623d7d82a7ceb" providerId="LiveId" clId="{DA546260-0137-4193-AE1D-4176E0BC7D5B}" dt="2022-01-04T19:01:30.657" v="5636" actId="26606"/>
          <ac:spMkLst>
            <pc:docMk/>
            <pc:sldMk cId="1640752559" sldId="299"/>
            <ac:spMk id="21" creationId="{9F701746-0657-4467-BBD3-24051A715C25}"/>
          </ac:spMkLst>
        </pc:spChg>
        <pc:spChg chg="add del">
          <ac:chgData name="David Coffaro" userId="082623d7d82a7ceb" providerId="LiveId" clId="{DA546260-0137-4193-AE1D-4176E0BC7D5B}" dt="2022-01-04T19:01:30.657" v="5636" actId="26606"/>
          <ac:spMkLst>
            <pc:docMk/>
            <pc:sldMk cId="1640752559" sldId="299"/>
            <ac:spMk id="22" creationId="{117BEB00-3E3D-4F08-AF56-DB0D22FB5F64}"/>
          </ac:spMkLst>
        </pc:spChg>
        <pc:spChg chg="add">
          <ac:chgData name="David Coffaro" userId="082623d7d82a7ceb" providerId="LiveId" clId="{DA546260-0137-4193-AE1D-4176E0BC7D5B}" dt="2022-01-04T19:01:30.657" v="5637" actId="26606"/>
          <ac:spMkLst>
            <pc:docMk/>
            <pc:sldMk cId="1640752559" sldId="299"/>
            <ac:spMk id="24" creationId="{80DF40B2-80F7-4E71-B46C-284163F3654A}"/>
          </ac:spMkLst>
        </pc:spChg>
        <pc:picChg chg="mod ord">
          <ac:chgData name="David Coffaro" userId="082623d7d82a7ceb" providerId="LiveId" clId="{DA546260-0137-4193-AE1D-4176E0BC7D5B}" dt="2022-01-04T19:01:30.657" v="5637" actId="26606"/>
          <ac:picMkLst>
            <pc:docMk/>
            <pc:sldMk cId="1640752559" sldId="299"/>
            <ac:picMk id="5" creationId="{AEA09C03-157B-4791-9902-CDBD6C6BA7F5}"/>
          </ac:picMkLst>
        </pc:picChg>
      </pc:sldChg>
      <pc:sldChg chg="modSp add del mod">
        <pc:chgData name="David Coffaro" userId="082623d7d82a7ceb" providerId="LiveId" clId="{DA546260-0137-4193-AE1D-4176E0BC7D5B}" dt="2021-12-23T00:47:05.962" v="45" actId="47"/>
        <pc:sldMkLst>
          <pc:docMk/>
          <pc:sldMk cId="3689325700" sldId="303"/>
        </pc:sldMkLst>
        <pc:spChg chg="mod">
          <ac:chgData name="David Coffaro" userId="082623d7d82a7ceb" providerId="LiveId" clId="{DA546260-0137-4193-AE1D-4176E0BC7D5B}" dt="2021-12-23T00:46:55.201" v="41" actId="27636"/>
          <ac:spMkLst>
            <pc:docMk/>
            <pc:sldMk cId="3689325700" sldId="303"/>
            <ac:spMk id="9" creationId="{54CE2A61-AEB2-8645-8F4B-98ADD9355DC3}"/>
          </ac:spMkLst>
        </pc:spChg>
      </pc:sldChg>
      <pc:sldChg chg="add del">
        <pc:chgData name="David Coffaro" userId="082623d7d82a7ceb" providerId="LiveId" clId="{DA546260-0137-4193-AE1D-4176E0BC7D5B}" dt="2021-12-24T01:15:40.198" v="528" actId="47"/>
        <pc:sldMkLst>
          <pc:docMk/>
          <pc:sldMk cId="3670019449" sldId="309"/>
        </pc:sldMkLst>
      </pc:sldChg>
      <pc:sldChg chg="add del ord">
        <pc:chgData name="David Coffaro" userId="082623d7d82a7ceb" providerId="LiveId" clId="{DA546260-0137-4193-AE1D-4176E0BC7D5B}" dt="2022-01-04T18:13:16.159" v="5291" actId="47"/>
        <pc:sldMkLst>
          <pc:docMk/>
          <pc:sldMk cId="1070613158" sldId="311"/>
        </pc:sldMkLst>
      </pc:sldChg>
      <pc:sldChg chg="modSp add mod modNotesTx">
        <pc:chgData name="David Coffaro" userId="082623d7d82a7ceb" providerId="LiveId" clId="{DA546260-0137-4193-AE1D-4176E0BC7D5B}" dt="2022-01-04T20:02:07.576" v="5895" actId="6549"/>
        <pc:sldMkLst>
          <pc:docMk/>
          <pc:sldMk cId="100745882" sldId="325"/>
        </pc:sldMkLst>
        <pc:spChg chg="mod">
          <ac:chgData name="David Coffaro" userId="082623d7d82a7ceb" providerId="LiveId" clId="{DA546260-0137-4193-AE1D-4176E0BC7D5B}" dt="2022-01-04T20:02:07.576" v="5895" actId="6549"/>
          <ac:spMkLst>
            <pc:docMk/>
            <pc:sldMk cId="100745882" sldId="325"/>
            <ac:spMk id="2" creationId="{306507DF-5315-4521-B599-815CA1058BD8}"/>
          </ac:spMkLst>
        </pc:spChg>
      </pc:sldChg>
      <pc:sldChg chg="modSp add del mod ord">
        <pc:chgData name="David Coffaro" userId="082623d7d82a7ceb" providerId="LiveId" clId="{DA546260-0137-4193-AE1D-4176E0BC7D5B}" dt="2022-01-04T20:00:45.821" v="5893" actId="47"/>
        <pc:sldMkLst>
          <pc:docMk/>
          <pc:sldMk cId="670151260" sldId="347"/>
        </pc:sldMkLst>
        <pc:spChg chg="mod">
          <ac:chgData name="David Coffaro" userId="082623d7d82a7ceb" providerId="LiveId" clId="{DA546260-0137-4193-AE1D-4176E0BC7D5B}" dt="2022-01-04T19:27:31.806" v="5889" actId="20577"/>
          <ac:spMkLst>
            <pc:docMk/>
            <pc:sldMk cId="670151260" sldId="347"/>
            <ac:spMk id="2" creationId="{A7C65385-83C3-4302-980F-1686376DE01A}"/>
          </ac:spMkLst>
        </pc:spChg>
      </pc:sldChg>
      <pc:sldChg chg="modSp add del mod ord modAnim">
        <pc:chgData name="David Coffaro" userId="082623d7d82a7ceb" providerId="LiveId" clId="{DA546260-0137-4193-AE1D-4176E0BC7D5B}" dt="2021-12-29T23:58:32.787" v="2115" actId="2711"/>
        <pc:sldMkLst>
          <pc:docMk/>
          <pc:sldMk cId="468545530" sldId="353"/>
        </pc:sldMkLst>
        <pc:spChg chg="mod">
          <ac:chgData name="David Coffaro" userId="082623d7d82a7ceb" providerId="LiveId" clId="{DA546260-0137-4193-AE1D-4176E0BC7D5B}" dt="2021-12-29T23:58:32.787" v="2115" actId="2711"/>
          <ac:spMkLst>
            <pc:docMk/>
            <pc:sldMk cId="468545530" sldId="353"/>
            <ac:spMk id="3" creationId="{C70842E3-AD3C-44DE-A440-FA92B4F99F04}"/>
          </ac:spMkLst>
        </pc:spChg>
      </pc:sldChg>
      <pc:sldChg chg="modSp add mod ord modAnim">
        <pc:chgData name="David Coffaro" userId="082623d7d82a7ceb" providerId="LiveId" clId="{DA546260-0137-4193-AE1D-4176E0BC7D5B}" dt="2022-01-03T18:27:12.115" v="3979"/>
        <pc:sldMkLst>
          <pc:docMk/>
          <pc:sldMk cId="4078151704" sldId="354"/>
        </pc:sldMkLst>
        <pc:spChg chg="mod">
          <ac:chgData name="David Coffaro" userId="082623d7d82a7ceb" providerId="LiveId" clId="{DA546260-0137-4193-AE1D-4176E0BC7D5B}" dt="2021-12-29T19:15:58.102" v="1402" actId="20577"/>
          <ac:spMkLst>
            <pc:docMk/>
            <pc:sldMk cId="4078151704" sldId="354"/>
            <ac:spMk id="2" creationId="{BCC0A03D-977D-4105-8EAE-47F1468D8ABD}"/>
          </ac:spMkLst>
        </pc:spChg>
        <pc:spChg chg="mod">
          <ac:chgData name="David Coffaro" userId="082623d7d82a7ceb" providerId="LiveId" clId="{DA546260-0137-4193-AE1D-4176E0BC7D5B}" dt="2021-12-24T01:06:15.640" v="482"/>
          <ac:spMkLst>
            <pc:docMk/>
            <pc:sldMk cId="4078151704" sldId="354"/>
            <ac:spMk id="47" creationId="{362E4F98-E14D-4D0B-AB19-6D0ACDA24C70}"/>
          </ac:spMkLst>
        </pc:spChg>
      </pc:sldChg>
      <pc:sldChg chg="modSp add del mod ord">
        <pc:chgData name="David Coffaro" userId="082623d7d82a7ceb" providerId="LiveId" clId="{DA546260-0137-4193-AE1D-4176E0BC7D5B}" dt="2022-01-04T19:05:07.097" v="5697" actId="47"/>
        <pc:sldMkLst>
          <pc:docMk/>
          <pc:sldMk cId="2537905536" sldId="356"/>
        </pc:sldMkLst>
        <pc:spChg chg="mod">
          <ac:chgData name="David Coffaro" userId="082623d7d82a7ceb" providerId="LiveId" clId="{DA546260-0137-4193-AE1D-4176E0BC7D5B}" dt="2021-12-24T01:08:13.065" v="502" actId="20577"/>
          <ac:spMkLst>
            <pc:docMk/>
            <pc:sldMk cId="2537905536" sldId="356"/>
            <ac:spMk id="2" creationId="{2B306B8F-3A29-425A-A1C2-294A3018F2BF}"/>
          </ac:spMkLst>
        </pc:spChg>
      </pc:sldChg>
      <pc:sldChg chg="add del">
        <pc:chgData name="David Coffaro" userId="082623d7d82a7ceb" providerId="LiveId" clId="{DA546260-0137-4193-AE1D-4176E0BC7D5B}" dt="2022-01-04T19:05:10.788" v="5698" actId="47"/>
        <pc:sldMkLst>
          <pc:docMk/>
          <pc:sldMk cId="2155190750" sldId="357"/>
        </pc:sldMkLst>
      </pc:sldChg>
      <pc:sldChg chg="modSp add mod ord">
        <pc:chgData name="David Coffaro" userId="082623d7d82a7ceb" providerId="LiveId" clId="{DA546260-0137-4193-AE1D-4176E0BC7D5B}" dt="2022-01-04T19:06:30.095" v="5725" actId="20577"/>
        <pc:sldMkLst>
          <pc:docMk/>
          <pc:sldMk cId="527200959" sldId="358"/>
        </pc:sldMkLst>
        <pc:spChg chg="mod">
          <ac:chgData name="David Coffaro" userId="082623d7d82a7ceb" providerId="LiveId" clId="{DA546260-0137-4193-AE1D-4176E0BC7D5B}" dt="2022-01-04T19:06:30.095" v="5725" actId="20577"/>
          <ac:spMkLst>
            <pc:docMk/>
            <pc:sldMk cId="527200959" sldId="358"/>
            <ac:spMk id="3" creationId="{6C33A72E-E946-4B4F-83EC-B691234F411C}"/>
          </ac:spMkLst>
        </pc:spChg>
      </pc:sldChg>
      <pc:sldChg chg="add del">
        <pc:chgData name="David Coffaro" userId="082623d7d82a7ceb" providerId="LiveId" clId="{DA546260-0137-4193-AE1D-4176E0BC7D5B}" dt="2021-12-23T22:21:15.980" v="374" actId="47"/>
        <pc:sldMkLst>
          <pc:docMk/>
          <pc:sldMk cId="2578792884" sldId="359"/>
        </pc:sldMkLst>
      </pc:sldChg>
      <pc:sldChg chg="add del">
        <pc:chgData name="David Coffaro" userId="082623d7d82a7ceb" providerId="LiveId" clId="{DA546260-0137-4193-AE1D-4176E0BC7D5B}" dt="2022-01-04T19:01:55.234" v="5641" actId="47"/>
        <pc:sldMkLst>
          <pc:docMk/>
          <pc:sldMk cId="2357374165" sldId="364"/>
        </pc:sldMkLst>
      </pc:sldChg>
      <pc:sldChg chg="add del">
        <pc:chgData name="David Coffaro" userId="082623d7d82a7ceb" providerId="LiveId" clId="{DA546260-0137-4193-AE1D-4176E0BC7D5B}" dt="2022-01-04T19:01:59.273" v="5642" actId="47"/>
        <pc:sldMkLst>
          <pc:docMk/>
          <pc:sldMk cId="282141839" sldId="365"/>
        </pc:sldMkLst>
      </pc:sldChg>
      <pc:sldChg chg="modSp add del mod ord">
        <pc:chgData name="David Coffaro" userId="082623d7d82a7ceb" providerId="LiveId" clId="{DA546260-0137-4193-AE1D-4176E0BC7D5B}" dt="2022-01-04T18:20:07.871" v="5312" actId="47"/>
        <pc:sldMkLst>
          <pc:docMk/>
          <pc:sldMk cId="435746499" sldId="1745"/>
        </pc:sldMkLst>
        <pc:spChg chg="mod">
          <ac:chgData name="David Coffaro" userId="082623d7d82a7ceb" providerId="LiveId" clId="{DA546260-0137-4193-AE1D-4176E0BC7D5B}" dt="2021-12-23T22:52:42.039" v="394" actId="20577"/>
          <ac:spMkLst>
            <pc:docMk/>
            <pc:sldMk cId="435746499" sldId="1745"/>
            <ac:spMk id="4" creationId="{1FF87032-9144-4746-A1F3-B31523B44644}"/>
          </ac:spMkLst>
        </pc:spChg>
        <pc:spChg chg="mod">
          <ac:chgData name="David Coffaro" userId="082623d7d82a7ceb" providerId="LiveId" clId="{DA546260-0137-4193-AE1D-4176E0BC7D5B}" dt="2022-01-04T18:05:00.270" v="5241" actId="6549"/>
          <ac:spMkLst>
            <pc:docMk/>
            <pc:sldMk cId="435746499" sldId="1745"/>
            <ac:spMk id="16" creationId="{B0D713FB-2530-4C27-B77F-884C4C8A00C9}"/>
          </ac:spMkLst>
        </pc:spChg>
      </pc:sldChg>
      <pc:sldChg chg="addSp delSp modSp add mod ord modAnim modNotesTx">
        <pc:chgData name="David Coffaro" userId="082623d7d82a7ceb" providerId="LiveId" clId="{DA546260-0137-4193-AE1D-4176E0BC7D5B}" dt="2022-01-03T17:44:20.628" v="3824" actId="20577"/>
        <pc:sldMkLst>
          <pc:docMk/>
          <pc:sldMk cId="232696449" sldId="1746"/>
        </pc:sldMkLst>
        <pc:spChg chg="add del mod">
          <ac:chgData name="David Coffaro" userId="082623d7d82a7ceb" providerId="LiveId" clId="{DA546260-0137-4193-AE1D-4176E0BC7D5B}" dt="2021-12-29T19:00:11.526" v="1254" actId="478"/>
          <ac:spMkLst>
            <pc:docMk/>
            <pc:sldMk cId="232696449" sldId="1746"/>
            <ac:spMk id="4" creationId="{428A3EB1-665A-45A1-A236-DB44E1A22192}"/>
          </ac:spMkLst>
        </pc:spChg>
        <pc:spChg chg="mod">
          <ac:chgData name="David Coffaro" userId="082623d7d82a7ceb" providerId="LiveId" clId="{DA546260-0137-4193-AE1D-4176E0BC7D5B}" dt="2021-12-29T19:00:36.146" v="1291" actId="6549"/>
          <ac:spMkLst>
            <pc:docMk/>
            <pc:sldMk cId="232696449" sldId="1746"/>
            <ac:spMk id="8" creationId="{E404F3C0-7387-4CAC-AEE2-FD8131C753F1}"/>
          </ac:spMkLst>
        </pc:spChg>
        <pc:spChg chg="add del mod">
          <ac:chgData name="David Coffaro" userId="082623d7d82a7ceb" providerId="LiveId" clId="{DA546260-0137-4193-AE1D-4176E0BC7D5B}" dt="2021-12-29T22:39:17.382" v="1582" actId="207"/>
          <ac:spMkLst>
            <pc:docMk/>
            <pc:sldMk cId="232696449" sldId="1746"/>
            <ac:spMk id="10" creationId="{2662530B-5AEA-4C63-9D27-6A1A811174E9}"/>
          </ac:spMkLst>
        </pc:spChg>
        <pc:picChg chg="mod">
          <ac:chgData name="David Coffaro" userId="082623d7d82a7ceb" providerId="LiveId" clId="{DA546260-0137-4193-AE1D-4176E0BC7D5B}" dt="2021-12-29T22:39:03.731" v="1580"/>
          <ac:picMkLst>
            <pc:docMk/>
            <pc:sldMk cId="232696449" sldId="1746"/>
            <ac:picMk id="6" creationId="{B7B1335D-20CA-4029-8F3B-1C80C9DBC47D}"/>
          </ac:picMkLst>
        </pc:picChg>
      </pc:sldChg>
      <pc:sldChg chg="add ord">
        <pc:chgData name="David Coffaro" userId="082623d7d82a7ceb" providerId="LiveId" clId="{DA546260-0137-4193-AE1D-4176E0BC7D5B}" dt="2021-12-29T18:31:48.506" v="1113"/>
        <pc:sldMkLst>
          <pc:docMk/>
          <pc:sldMk cId="360537683" sldId="1747"/>
        </pc:sldMkLst>
      </pc:sldChg>
      <pc:sldChg chg="add ord">
        <pc:chgData name="David Coffaro" userId="082623d7d82a7ceb" providerId="LiveId" clId="{DA546260-0137-4193-AE1D-4176E0BC7D5B}" dt="2022-01-03T18:45:13.652" v="3982"/>
        <pc:sldMkLst>
          <pc:docMk/>
          <pc:sldMk cId="1336194351" sldId="1748"/>
        </pc:sldMkLst>
      </pc:sldChg>
      <pc:sldChg chg="modSp add mod ord modNotesTx">
        <pc:chgData name="David Coffaro" userId="082623d7d82a7ceb" providerId="LiveId" clId="{DA546260-0137-4193-AE1D-4176E0BC7D5B}" dt="2022-01-12T21:06:45.157" v="5925" actId="6549"/>
        <pc:sldMkLst>
          <pc:docMk/>
          <pc:sldMk cId="2005345221" sldId="1749"/>
        </pc:sldMkLst>
        <pc:spChg chg="mod">
          <ac:chgData name="David Coffaro" userId="082623d7d82a7ceb" providerId="LiveId" clId="{DA546260-0137-4193-AE1D-4176E0BC7D5B}" dt="2021-12-29T22:37:33.389" v="1575" actId="5793"/>
          <ac:spMkLst>
            <pc:docMk/>
            <pc:sldMk cId="2005345221" sldId="1749"/>
            <ac:spMk id="2" creationId="{FC1FFA9D-1F8E-45B0-9AA6-8AA6558A8BAF}"/>
          </ac:spMkLst>
        </pc:spChg>
      </pc:sldChg>
      <pc:sldChg chg="add del">
        <pc:chgData name="David Coffaro" userId="082623d7d82a7ceb" providerId="LiveId" clId="{DA546260-0137-4193-AE1D-4176E0BC7D5B}" dt="2021-12-29T20:40:58.243" v="1450" actId="47"/>
        <pc:sldMkLst>
          <pc:docMk/>
          <pc:sldMk cId="2131228159" sldId="1750"/>
        </pc:sldMkLst>
      </pc:sldChg>
      <pc:sldChg chg="add del">
        <pc:chgData name="David Coffaro" userId="082623d7d82a7ceb" providerId="LiveId" clId="{DA546260-0137-4193-AE1D-4176E0BC7D5B}" dt="2022-01-04T18:14:27.648" v="5295" actId="47"/>
        <pc:sldMkLst>
          <pc:docMk/>
          <pc:sldMk cId="1760691034" sldId="1751"/>
        </pc:sldMkLst>
      </pc:sldChg>
      <pc:sldChg chg="modSp add mod ord">
        <pc:chgData name="David Coffaro" userId="082623d7d82a7ceb" providerId="LiveId" clId="{DA546260-0137-4193-AE1D-4176E0BC7D5B}" dt="2022-01-04T20:10:49.391" v="5924" actId="6549"/>
        <pc:sldMkLst>
          <pc:docMk/>
          <pc:sldMk cId="214300864" sldId="1752"/>
        </pc:sldMkLst>
        <pc:spChg chg="mod">
          <ac:chgData name="David Coffaro" userId="082623d7d82a7ceb" providerId="LiveId" clId="{DA546260-0137-4193-AE1D-4176E0BC7D5B}" dt="2022-01-04T20:10:49.391" v="5924" actId="6549"/>
          <ac:spMkLst>
            <pc:docMk/>
            <pc:sldMk cId="214300864" sldId="1752"/>
            <ac:spMk id="2" creationId="{D93EE534-A4AE-40E9-B8B1-08653689C02B}"/>
          </ac:spMkLst>
        </pc:spChg>
      </pc:sldChg>
      <pc:sldChg chg="add del">
        <pc:chgData name="David Coffaro" userId="082623d7d82a7ceb" providerId="LiveId" clId="{DA546260-0137-4193-AE1D-4176E0BC7D5B}" dt="2022-01-04T18:14:50.877" v="5302" actId="47"/>
        <pc:sldMkLst>
          <pc:docMk/>
          <pc:sldMk cId="2467948592" sldId="1753"/>
        </pc:sldMkLst>
      </pc:sldChg>
      <pc:sldChg chg="add del">
        <pc:chgData name="David Coffaro" userId="082623d7d82a7ceb" providerId="LiveId" clId="{DA546260-0137-4193-AE1D-4176E0BC7D5B}" dt="2022-01-04T18:14:51.492" v="5303" actId="47"/>
        <pc:sldMkLst>
          <pc:docMk/>
          <pc:sldMk cId="794211595" sldId="1754"/>
        </pc:sldMkLst>
      </pc:sldChg>
      <pc:sldChg chg="add del">
        <pc:chgData name="David Coffaro" userId="082623d7d82a7ceb" providerId="LiveId" clId="{DA546260-0137-4193-AE1D-4176E0BC7D5B}" dt="2022-01-04T18:14:52.186" v="5304" actId="47"/>
        <pc:sldMkLst>
          <pc:docMk/>
          <pc:sldMk cId="1784239428" sldId="1755"/>
        </pc:sldMkLst>
      </pc:sldChg>
      <pc:sldChg chg="addSp delSp modSp add mod ord modNotesTx">
        <pc:chgData name="David Coffaro" userId="082623d7d82a7ceb" providerId="LiveId" clId="{DA546260-0137-4193-AE1D-4176E0BC7D5B}" dt="2021-12-30T19:11:23.191" v="2857" actId="20577"/>
        <pc:sldMkLst>
          <pc:docMk/>
          <pc:sldMk cId="748987983" sldId="1756"/>
        </pc:sldMkLst>
        <pc:spChg chg="mod">
          <ac:chgData name="David Coffaro" userId="082623d7d82a7ceb" providerId="LiveId" clId="{DA546260-0137-4193-AE1D-4176E0BC7D5B}" dt="2021-12-29T18:23:59.877" v="1104" actId="20577"/>
          <ac:spMkLst>
            <pc:docMk/>
            <pc:sldMk cId="748987983" sldId="1756"/>
            <ac:spMk id="2" creationId="{7AB49434-D7BA-468B-9EF7-47AFE35F52B5}"/>
          </ac:spMkLst>
        </pc:spChg>
        <pc:spChg chg="mod">
          <ac:chgData name="David Coffaro" userId="082623d7d82a7ceb" providerId="LiveId" clId="{DA546260-0137-4193-AE1D-4176E0BC7D5B}" dt="2021-12-30T19:11:23.191" v="2857" actId="20577"/>
          <ac:spMkLst>
            <pc:docMk/>
            <pc:sldMk cId="748987983" sldId="1756"/>
            <ac:spMk id="3" creationId="{90E54AC5-DDFE-418E-9284-E1F6136F14D2}"/>
          </ac:spMkLst>
        </pc:spChg>
        <pc:spChg chg="del">
          <ac:chgData name="David Coffaro" userId="082623d7d82a7ceb" providerId="LiveId" clId="{DA546260-0137-4193-AE1D-4176E0BC7D5B}" dt="2021-12-23T22:18:22.220" v="353" actId="26606"/>
          <ac:spMkLst>
            <pc:docMk/>
            <pc:sldMk cId="748987983" sldId="1756"/>
            <ac:spMk id="10" creationId="{04812C46-200A-4DEB-A05E-3ED6C68C2387}"/>
          </ac:spMkLst>
        </pc:spChg>
        <pc:spChg chg="del">
          <ac:chgData name="David Coffaro" userId="082623d7d82a7ceb" providerId="LiveId" clId="{DA546260-0137-4193-AE1D-4176E0BC7D5B}" dt="2021-12-23T22:18:22.220" v="353" actId="26606"/>
          <ac:spMkLst>
            <pc:docMk/>
            <pc:sldMk cId="748987983" sldId="1756"/>
            <ac:spMk id="12" creationId="{D1EA859B-E555-4109-94F3-6700E046E008}"/>
          </ac:spMkLst>
        </pc:spChg>
        <pc:spChg chg="add del">
          <ac:chgData name="David Coffaro" userId="082623d7d82a7ceb" providerId="LiveId" clId="{DA546260-0137-4193-AE1D-4176E0BC7D5B}" dt="2021-12-23T22:19:09.605" v="369" actId="26606"/>
          <ac:spMkLst>
            <pc:docMk/>
            <pc:sldMk cId="748987983" sldId="1756"/>
            <ac:spMk id="17" creationId="{F13C74B1-5B17-4795-BED0-7140497B445A}"/>
          </ac:spMkLst>
        </pc:spChg>
        <pc:spChg chg="add del">
          <ac:chgData name="David Coffaro" userId="082623d7d82a7ceb" providerId="LiveId" clId="{DA546260-0137-4193-AE1D-4176E0BC7D5B}" dt="2021-12-23T22:19:09.605" v="369" actId="26606"/>
          <ac:spMkLst>
            <pc:docMk/>
            <pc:sldMk cId="748987983" sldId="1756"/>
            <ac:spMk id="19" creationId="{D4974D33-8DC5-464E-8C6D-BE58F0669C17}"/>
          </ac:spMkLst>
        </pc:spChg>
        <pc:spChg chg="add del">
          <ac:chgData name="David Coffaro" userId="082623d7d82a7ceb" providerId="LiveId" clId="{DA546260-0137-4193-AE1D-4176E0BC7D5B}" dt="2021-12-23T22:19:09.605" v="368" actId="26606"/>
          <ac:spMkLst>
            <pc:docMk/>
            <pc:sldMk cId="748987983" sldId="1756"/>
            <ac:spMk id="24" creationId="{04812C46-200A-4DEB-A05E-3ED6C68C2387}"/>
          </ac:spMkLst>
        </pc:spChg>
        <pc:spChg chg="add del">
          <ac:chgData name="David Coffaro" userId="082623d7d82a7ceb" providerId="LiveId" clId="{DA546260-0137-4193-AE1D-4176E0BC7D5B}" dt="2021-12-23T22:19:09.605" v="368" actId="26606"/>
          <ac:spMkLst>
            <pc:docMk/>
            <pc:sldMk cId="748987983" sldId="1756"/>
            <ac:spMk id="26" creationId="{D1EA859B-E555-4109-94F3-6700E046E008}"/>
          </ac:spMkLst>
        </pc:spChg>
        <pc:spChg chg="add">
          <ac:chgData name="David Coffaro" userId="082623d7d82a7ceb" providerId="LiveId" clId="{DA546260-0137-4193-AE1D-4176E0BC7D5B}" dt="2021-12-23T22:19:09.605" v="369" actId="26606"/>
          <ac:spMkLst>
            <pc:docMk/>
            <pc:sldMk cId="748987983" sldId="1756"/>
            <ac:spMk id="28" creationId="{F13C74B1-5B17-4795-BED0-7140497B445A}"/>
          </ac:spMkLst>
        </pc:spChg>
        <pc:spChg chg="add">
          <ac:chgData name="David Coffaro" userId="082623d7d82a7ceb" providerId="LiveId" clId="{DA546260-0137-4193-AE1D-4176E0BC7D5B}" dt="2021-12-23T22:19:09.605" v="369" actId="26606"/>
          <ac:spMkLst>
            <pc:docMk/>
            <pc:sldMk cId="748987983" sldId="1756"/>
            <ac:spMk id="29" creationId="{D4974D33-8DC5-464E-8C6D-BE58F0669C17}"/>
          </ac:spMkLst>
        </pc:spChg>
        <pc:picChg chg="del">
          <ac:chgData name="David Coffaro" userId="082623d7d82a7ceb" providerId="LiveId" clId="{DA546260-0137-4193-AE1D-4176E0BC7D5B}" dt="2021-12-23T22:14:12.225" v="351" actId="478"/>
          <ac:picMkLst>
            <pc:docMk/>
            <pc:sldMk cId="748987983" sldId="1756"/>
            <ac:picMk id="5" creationId="{1448F96C-FF79-4B50-A129-0BCB8553641A}"/>
          </ac:picMkLst>
        </pc:picChg>
        <pc:picChg chg="add mod ord">
          <ac:chgData name="David Coffaro" userId="082623d7d82a7ceb" providerId="LiveId" clId="{DA546260-0137-4193-AE1D-4176E0BC7D5B}" dt="2021-12-23T22:19:09.605" v="368" actId="26606"/>
          <ac:picMkLst>
            <pc:docMk/>
            <pc:sldMk cId="748987983" sldId="1756"/>
            <ac:picMk id="5" creationId="{A2D394EB-B1B0-414C-AB15-6B4F6EADC7D8}"/>
          </ac:picMkLst>
        </pc:picChg>
      </pc:sldChg>
      <pc:sldChg chg="modSp add ord">
        <pc:chgData name="David Coffaro" userId="082623d7d82a7ceb" providerId="LiveId" clId="{DA546260-0137-4193-AE1D-4176E0BC7D5B}" dt="2022-01-04T19:09:49.303" v="5822" actId="313"/>
        <pc:sldMkLst>
          <pc:docMk/>
          <pc:sldMk cId="372812907" sldId="1757"/>
        </pc:sldMkLst>
        <pc:spChg chg="mod">
          <ac:chgData name="David Coffaro" userId="082623d7d82a7ceb" providerId="LiveId" clId="{DA546260-0137-4193-AE1D-4176E0BC7D5B}" dt="2022-01-04T19:09:49.303" v="5822" actId="313"/>
          <ac:spMkLst>
            <pc:docMk/>
            <pc:sldMk cId="372812907" sldId="1757"/>
            <ac:spMk id="3" creationId="{F10E97B6-C0BB-4E04-A486-E101828DD8A2}"/>
          </ac:spMkLst>
        </pc:spChg>
      </pc:sldChg>
      <pc:sldChg chg="add del ord">
        <pc:chgData name="David Coffaro" userId="082623d7d82a7ceb" providerId="LiveId" clId="{DA546260-0137-4193-AE1D-4176E0BC7D5B}" dt="2021-12-24T01:23:25.647" v="551" actId="47"/>
        <pc:sldMkLst>
          <pc:docMk/>
          <pc:sldMk cId="1673203548" sldId="1758"/>
        </pc:sldMkLst>
      </pc:sldChg>
      <pc:sldChg chg="add ord modNotesTx">
        <pc:chgData name="David Coffaro" userId="082623d7d82a7ceb" providerId="LiveId" clId="{DA546260-0137-4193-AE1D-4176E0BC7D5B}" dt="2022-01-04T20:09:22.463" v="5920"/>
        <pc:sldMkLst>
          <pc:docMk/>
          <pc:sldMk cId="2084558394" sldId="1759"/>
        </pc:sldMkLst>
      </pc:sldChg>
      <pc:sldChg chg="add">
        <pc:chgData name="David Coffaro" userId="082623d7d82a7ceb" providerId="LiveId" clId="{DA546260-0137-4193-AE1D-4176E0BC7D5B}" dt="2021-12-23T00:58:47.241" v="73"/>
        <pc:sldMkLst>
          <pc:docMk/>
          <pc:sldMk cId="2032822646" sldId="1760"/>
        </pc:sldMkLst>
      </pc:sldChg>
      <pc:sldChg chg="modSp new del mod ord">
        <pc:chgData name="David Coffaro" userId="082623d7d82a7ceb" providerId="LiveId" clId="{DA546260-0137-4193-AE1D-4176E0BC7D5B}" dt="2021-12-29T18:24:04.589" v="1105" actId="47"/>
        <pc:sldMkLst>
          <pc:docMk/>
          <pc:sldMk cId="3200457532" sldId="1761"/>
        </pc:sldMkLst>
        <pc:spChg chg="mod">
          <ac:chgData name="David Coffaro" userId="082623d7d82a7ceb" providerId="LiveId" clId="{DA546260-0137-4193-AE1D-4176E0BC7D5B}" dt="2021-12-29T18:11:20.430" v="1068" actId="6549"/>
          <ac:spMkLst>
            <pc:docMk/>
            <pc:sldMk cId="3200457532" sldId="1761"/>
            <ac:spMk id="2" creationId="{93AF02BA-B2E9-4750-8D0A-21D6F31B813A}"/>
          </ac:spMkLst>
        </pc:spChg>
      </pc:sldChg>
      <pc:sldChg chg="modSp new del mod ord">
        <pc:chgData name="David Coffaro" userId="082623d7d82a7ceb" providerId="LiveId" clId="{DA546260-0137-4193-AE1D-4176E0BC7D5B}" dt="2021-12-24T01:23:51.339" v="552" actId="47"/>
        <pc:sldMkLst>
          <pc:docMk/>
          <pc:sldMk cId="376378780" sldId="1762"/>
        </pc:sldMkLst>
        <pc:spChg chg="mod">
          <ac:chgData name="David Coffaro" userId="082623d7d82a7ceb" providerId="LiveId" clId="{DA546260-0137-4193-AE1D-4176E0BC7D5B}" dt="2021-12-23T20:06:50.138" v="321" actId="27636"/>
          <ac:spMkLst>
            <pc:docMk/>
            <pc:sldMk cId="376378780" sldId="1762"/>
            <ac:spMk id="2" creationId="{F1A1F2FC-B4D4-4D86-BBAF-FD21E7E4A64B}"/>
          </ac:spMkLst>
        </pc:spChg>
      </pc:sldChg>
      <pc:sldChg chg="modSp new del mod">
        <pc:chgData name="David Coffaro" userId="082623d7d82a7ceb" providerId="LiveId" clId="{DA546260-0137-4193-AE1D-4176E0BC7D5B}" dt="2022-01-04T18:13:35.691" v="5293" actId="47"/>
        <pc:sldMkLst>
          <pc:docMk/>
          <pc:sldMk cId="203989737" sldId="1763"/>
        </pc:sldMkLst>
        <pc:spChg chg="mod">
          <ac:chgData name="David Coffaro" userId="082623d7d82a7ceb" providerId="LiveId" clId="{DA546260-0137-4193-AE1D-4176E0BC7D5B}" dt="2021-12-23T20:07:28.025" v="323"/>
          <ac:spMkLst>
            <pc:docMk/>
            <pc:sldMk cId="203989737" sldId="1763"/>
            <ac:spMk id="2" creationId="{B92244EC-D3E9-4F55-BB79-AE46B46FAD0B}"/>
          </ac:spMkLst>
        </pc:spChg>
      </pc:sldChg>
      <pc:sldChg chg="modSp new del mod ord">
        <pc:chgData name="David Coffaro" userId="082623d7d82a7ceb" providerId="LiveId" clId="{DA546260-0137-4193-AE1D-4176E0BC7D5B}" dt="2022-01-04T19:02:36.372" v="5644" actId="47"/>
        <pc:sldMkLst>
          <pc:docMk/>
          <pc:sldMk cId="915238034" sldId="1764"/>
        </pc:sldMkLst>
        <pc:spChg chg="mod">
          <ac:chgData name="David Coffaro" userId="082623d7d82a7ceb" providerId="LiveId" clId="{DA546260-0137-4193-AE1D-4176E0BC7D5B}" dt="2021-12-23T20:08:02.615" v="327" actId="27636"/>
          <ac:spMkLst>
            <pc:docMk/>
            <pc:sldMk cId="915238034" sldId="1764"/>
            <ac:spMk id="2" creationId="{712F988E-0803-443E-A7DA-1E7C0EB3053F}"/>
          </ac:spMkLst>
        </pc:spChg>
      </pc:sldChg>
      <pc:sldChg chg="addSp delSp modSp new mod ord setBg modAnim">
        <pc:chgData name="David Coffaro" userId="082623d7d82a7ceb" providerId="LiveId" clId="{DA546260-0137-4193-AE1D-4176E0BC7D5B}" dt="2022-01-04T19:26:55.449" v="5887" actId="14100"/>
        <pc:sldMkLst>
          <pc:docMk/>
          <pc:sldMk cId="638589185" sldId="1765"/>
        </pc:sldMkLst>
        <pc:spChg chg="mod">
          <ac:chgData name="David Coffaro" userId="082623d7d82a7ceb" providerId="LiveId" clId="{DA546260-0137-4193-AE1D-4176E0BC7D5B}" dt="2022-01-04T19:26:55.449" v="5887" actId="14100"/>
          <ac:spMkLst>
            <pc:docMk/>
            <pc:sldMk cId="638589185" sldId="1765"/>
            <ac:spMk id="2" creationId="{2772FD9D-EF51-4901-A5AC-3461998EC5A4}"/>
          </ac:spMkLst>
        </pc:spChg>
        <pc:spChg chg="add mod ord">
          <ac:chgData name="David Coffaro" userId="082623d7d82a7ceb" providerId="LiveId" clId="{DA546260-0137-4193-AE1D-4176E0BC7D5B}" dt="2022-01-04T19:26:37.225" v="5886" actId="14100"/>
          <ac:spMkLst>
            <pc:docMk/>
            <pc:sldMk cId="638589185" sldId="1765"/>
            <ac:spMk id="4" creationId="{A247B09E-3BE2-4C52-82CE-33233DE19752}"/>
          </ac:spMkLst>
        </pc:spChg>
        <pc:spChg chg="add del">
          <ac:chgData name="David Coffaro" userId="082623d7d82a7ceb" providerId="LiveId" clId="{DA546260-0137-4193-AE1D-4176E0BC7D5B}" dt="2021-12-30T19:10:15.877" v="2855" actId="26606"/>
          <ac:spMkLst>
            <pc:docMk/>
            <pc:sldMk cId="638589185" sldId="1765"/>
            <ac:spMk id="10" creationId="{3CD9DF72-87A3-404E-A828-84CBF11A8303}"/>
          </ac:spMkLst>
        </pc:spChg>
        <pc:spChg chg="add del">
          <ac:chgData name="David Coffaro" userId="082623d7d82a7ceb" providerId="LiveId" clId="{DA546260-0137-4193-AE1D-4176E0BC7D5B}" dt="2022-01-04T19:25:43.315" v="5879" actId="26606"/>
          <ac:spMkLst>
            <pc:docMk/>
            <pc:sldMk cId="638589185" sldId="1765"/>
            <ac:spMk id="14" creationId="{D1D34770-47A8-402C-AF23-2B653F2D88C1}"/>
          </ac:spMkLst>
        </pc:spChg>
        <pc:spChg chg="add del">
          <ac:chgData name="David Coffaro" userId="082623d7d82a7ceb" providerId="LiveId" clId="{DA546260-0137-4193-AE1D-4176E0BC7D5B}" dt="2022-01-04T19:25:43.315" v="5878" actId="26606"/>
          <ac:spMkLst>
            <pc:docMk/>
            <pc:sldMk cId="638589185" sldId="1765"/>
            <ac:spMk id="16" creationId="{04812C46-200A-4DEB-A05E-3ED6C68C2387}"/>
          </ac:spMkLst>
        </pc:spChg>
        <pc:spChg chg="add del">
          <ac:chgData name="David Coffaro" userId="082623d7d82a7ceb" providerId="LiveId" clId="{DA546260-0137-4193-AE1D-4176E0BC7D5B}" dt="2022-01-04T19:25:18.741" v="5874" actId="26606"/>
          <ac:spMkLst>
            <pc:docMk/>
            <pc:sldMk cId="638589185" sldId="1765"/>
            <ac:spMk id="19" creationId="{04812C46-200A-4DEB-A05E-3ED6C68C2387}"/>
          </ac:spMkLst>
        </pc:spChg>
        <pc:spChg chg="add del">
          <ac:chgData name="David Coffaro" userId="082623d7d82a7ceb" providerId="LiveId" clId="{DA546260-0137-4193-AE1D-4176E0BC7D5B}" dt="2022-01-04T19:25:18.741" v="5874" actId="26606"/>
          <ac:spMkLst>
            <pc:docMk/>
            <pc:sldMk cId="638589185" sldId="1765"/>
            <ac:spMk id="21" creationId="{D1EA859B-E555-4109-94F3-6700E046E008}"/>
          </ac:spMkLst>
        </pc:spChg>
        <pc:picChg chg="add del mod ord">
          <ac:chgData name="David Coffaro" userId="082623d7d82a7ceb" providerId="LiveId" clId="{DA546260-0137-4193-AE1D-4176E0BC7D5B}" dt="2022-01-04T19:24:27.358" v="5871" actId="478"/>
          <ac:picMkLst>
            <pc:docMk/>
            <pc:sldMk cId="638589185" sldId="1765"/>
            <ac:picMk id="5" creationId="{BEE2D1A0-FBDE-4058-B577-AC953E6E6798}"/>
          </ac:picMkLst>
        </pc:picChg>
        <pc:picChg chg="add del mod">
          <ac:chgData name="David Coffaro" userId="082623d7d82a7ceb" providerId="LiveId" clId="{DA546260-0137-4193-AE1D-4176E0BC7D5B}" dt="2021-12-30T17:05:46.615" v="2620" actId="478"/>
          <ac:picMkLst>
            <pc:docMk/>
            <pc:sldMk cId="638589185" sldId="1765"/>
            <ac:picMk id="6" creationId="{48632662-CEFE-4C07-8971-323E845D500A}"/>
          </ac:picMkLst>
        </pc:picChg>
        <pc:picChg chg="add mod ord">
          <ac:chgData name="David Coffaro" userId="082623d7d82a7ceb" providerId="LiveId" clId="{DA546260-0137-4193-AE1D-4176E0BC7D5B}" dt="2022-01-04T19:25:43.315" v="5879" actId="26606"/>
          <ac:picMkLst>
            <pc:docMk/>
            <pc:sldMk cId="638589185" sldId="1765"/>
            <ac:picMk id="6" creationId="{524A398D-2FFE-44DD-8683-1E0F98424F08}"/>
          </ac:picMkLst>
        </pc:picChg>
        <pc:cxnChg chg="add del">
          <ac:chgData name="David Coffaro" userId="082623d7d82a7ceb" providerId="LiveId" clId="{DA546260-0137-4193-AE1D-4176E0BC7D5B}" dt="2021-12-30T19:10:15.877" v="2855" actId="26606"/>
          <ac:cxnSpMkLst>
            <pc:docMk/>
            <pc:sldMk cId="638589185" sldId="1765"/>
            <ac:cxnSpMk id="12" creationId="{20E3A342-4D61-4E3F-AF90-1AB42AEB96CC}"/>
          </ac:cxnSpMkLst>
        </pc:cxnChg>
      </pc:sldChg>
      <pc:sldChg chg="modSp add del mod modNotesTx">
        <pc:chgData name="David Coffaro" userId="082623d7d82a7ceb" providerId="LiveId" clId="{DA546260-0137-4193-AE1D-4176E0BC7D5B}" dt="2022-01-04T18:20:10.223" v="5313" actId="47"/>
        <pc:sldMkLst>
          <pc:docMk/>
          <pc:sldMk cId="1665611094" sldId="1766"/>
        </pc:sldMkLst>
        <pc:spChg chg="mod">
          <ac:chgData name="David Coffaro" userId="082623d7d82a7ceb" providerId="LiveId" clId="{DA546260-0137-4193-AE1D-4176E0BC7D5B}" dt="2021-12-24T01:27:15.571" v="567" actId="20577"/>
          <ac:spMkLst>
            <pc:docMk/>
            <pc:sldMk cId="1665611094" sldId="1766"/>
            <ac:spMk id="2" creationId="{D6466E1D-F09D-46FB-916A-2FADC3681235}"/>
          </ac:spMkLst>
        </pc:spChg>
        <pc:spChg chg="mod">
          <ac:chgData name="David Coffaro" userId="082623d7d82a7ceb" providerId="LiveId" clId="{DA546260-0137-4193-AE1D-4176E0BC7D5B}" dt="2021-12-24T01:31:41.499" v="585" actId="20577"/>
          <ac:spMkLst>
            <pc:docMk/>
            <pc:sldMk cId="1665611094" sldId="1766"/>
            <ac:spMk id="3" creationId="{5F48F05E-8D99-459B-86DB-E5F7E3F23D65}"/>
          </ac:spMkLst>
        </pc:spChg>
      </pc:sldChg>
      <pc:sldChg chg="modSp new del mod">
        <pc:chgData name="David Coffaro" userId="082623d7d82a7ceb" providerId="LiveId" clId="{DA546260-0137-4193-AE1D-4176E0BC7D5B}" dt="2022-01-04T18:12:54.614" v="5290" actId="47"/>
        <pc:sldMkLst>
          <pc:docMk/>
          <pc:sldMk cId="525827789" sldId="1767"/>
        </pc:sldMkLst>
        <pc:spChg chg="mod">
          <ac:chgData name="David Coffaro" userId="082623d7d82a7ceb" providerId="LiveId" clId="{DA546260-0137-4193-AE1D-4176E0BC7D5B}" dt="2021-12-24T01:30:06.596" v="571"/>
          <ac:spMkLst>
            <pc:docMk/>
            <pc:sldMk cId="525827789" sldId="1767"/>
            <ac:spMk id="3" creationId="{98977966-32A6-4A3E-8723-279421134E58}"/>
          </ac:spMkLst>
        </pc:spChg>
      </pc:sldChg>
      <pc:sldChg chg="addSp modSp new del mod">
        <pc:chgData name="David Coffaro" userId="082623d7d82a7ceb" providerId="LiveId" clId="{DA546260-0137-4193-AE1D-4176E0BC7D5B}" dt="2021-12-29T16:55:33.506" v="941" actId="47"/>
        <pc:sldMkLst>
          <pc:docMk/>
          <pc:sldMk cId="317389472" sldId="1768"/>
        </pc:sldMkLst>
        <pc:spChg chg="mod">
          <ac:chgData name="David Coffaro" userId="082623d7d82a7ceb" providerId="LiveId" clId="{DA546260-0137-4193-AE1D-4176E0BC7D5B}" dt="2021-12-29T16:55:22.838" v="939" actId="14100"/>
          <ac:spMkLst>
            <pc:docMk/>
            <pc:sldMk cId="317389472" sldId="1768"/>
            <ac:spMk id="2" creationId="{722F8CF5-393C-41C6-A788-E0B238AD09D0}"/>
          </ac:spMkLst>
        </pc:spChg>
        <pc:spChg chg="add mod">
          <ac:chgData name="David Coffaro" userId="082623d7d82a7ceb" providerId="LiveId" clId="{DA546260-0137-4193-AE1D-4176E0BC7D5B}" dt="2021-12-29T16:54:09.237" v="933" actId="14100"/>
          <ac:spMkLst>
            <pc:docMk/>
            <pc:sldMk cId="317389472" sldId="1768"/>
            <ac:spMk id="3" creationId="{5C4F0247-957E-43EF-AFD3-1390387EAA2A}"/>
          </ac:spMkLst>
        </pc:spChg>
      </pc:sldChg>
      <pc:sldChg chg="new del">
        <pc:chgData name="David Coffaro" userId="082623d7d82a7ceb" providerId="LiveId" clId="{DA546260-0137-4193-AE1D-4176E0BC7D5B}" dt="2021-12-29T18:11:25.062" v="1069" actId="47"/>
        <pc:sldMkLst>
          <pc:docMk/>
          <pc:sldMk cId="1109751428" sldId="1769"/>
        </pc:sldMkLst>
      </pc:sldChg>
      <pc:sldChg chg="new del">
        <pc:chgData name="David Coffaro" userId="082623d7d82a7ceb" providerId="LiveId" clId="{DA546260-0137-4193-AE1D-4176E0BC7D5B}" dt="2021-12-29T16:55:34.691" v="942" actId="47"/>
        <pc:sldMkLst>
          <pc:docMk/>
          <pc:sldMk cId="2907269628" sldId="1770"/>
        </pc:sldMkLst>
      </pc:sldChg>
      <pc:sldChg chg="new del">
        <pc:chgData name="David Coffaro" userId="082623d7d82a7ceb" providerId="LiveId" clId="{DA546260-0137-4193-AE1D-4176E0BC7D5B}" dt="2021-12-29T16:55:35.303" v="943" actId="47"/>
        <pc:sldMkLst>
          <pc:docMk/>
          <pc:sldMk cId="958808993" sldId="1771"/>
        </pc:sldMkLst>
      </pc:sldChg>
      <pc:sldChg chg="addSp delSp modSp new mod setBg modAnim setClrOvrMap modNotesTx">
        <pc:chgData name="David Coffaro" userId="082623d7d82a7ceb" providerId="LiveId" clId="{DA546260-0137-4193-AE1D-4176E0BC7D5B}" dt="2021-12-29T18:25:35.459" v="1109"/>
        <pc:sldMkLst>
          <pc:docMk/>
          <pc:sldMk cId="137296020" sldId="1772"/>
        </pc:sldMkLst>
        <pc:spChg chg="mod">
          <ac:chgData name="David Coffaro" userId="082623d7d82a7ceb" providerId="LiveId" clId="{DA546260-0137-4193-AE1D-4176E0BC7D5B}" dt="2021-12-29T17:03:58.262" v="1038" actId="255"/>
          <ac:spMkLst>
            <pc:docMk/>
            <pc:sldMk cId="137296020" sldId="1772"/>
            <ac:spMk id="2" creationId="{CEED2A07-DF79-464A-BD96-F030C5B4A963}"/>
          </ac:spMkLst>
        </pc:spChg>
        <pc:spChg chg="mod ord">
          <ac:chgData name="David Coffaro" userId="082623d7d82a7ceb" providerId="LiveId" clId="{DA546260-0137-4193-AE1D-4176E0BC7D5B}" dt="2021-12-29T17:03:34.227" v="1037" actId="122"/>
          <ac:spMkLst>
            <pc:docMk/>
            <pc:sldMk cId="137296020" sldId="1772"/>
            <ac:spMk id="3" creationId="{BA84D1E1-309F-4990-90BE-AB763CD5F841}"/>
          </ac:spMkLst>
        </pc:spChg>
        <pc:spChg chg="add del">
          <ac:chgData name="David Coffaro" userId="082623d7d82a7ceb" providerId="LiveId" clId="{DA546260-0137-4193-AE1D-4176E0BC7D5B}" dt="2021-12-29T17:02:34.550" v="1032" actId="26606"/>
          <ac:spMkLst>
            <pc:docMk/>
            <pc:sldMk cId="137296020" sldId="1772"/>
            <ac:spMk id="10" creationId="{CF62D2A7-8207-488C-9F46-316BA81A16C8}"/>
          </ac:spMkLst>
        </pc:spChg>
        <pc:spChg chg="add del">
          <ac:chgData name="David Coffaro" userId="082623d7d82a7ceb" providerId="LiveId" clId="{DA546260-0137-4193-AE1D-4176E0BC7D5B}" dt="2021-12-29T17:02:50.146" v="1034" actId="26606"/>
          <ac:spMkLst>
            <pc:docMk/>
            <pc:sldMk cId="137296020" sldId="1772"/>
            <ac:spMk id="12" creationId="{4F74D28C-3268-4E35-8EE1-D92CB4A85A7D}"/>
          </ac:spMkLst>
        </pc:spChg>
        <pc:spChg chg="add">
          <ac:chgData name="David Coffaro" userId="082623d7d82a7ceb" providerId="LiveId" clId="{DA546260-0137-4193-AE1D-4176E0BC7D5B}" dt="2021-12-29T17:02:50.162" v="1035" actId="26606"/>
          <ac:spMkLst>
            <pc:docMk/>
            <pc:sldMk cId="137296020" sldId="1772"/>
            <ac:spMk id="15" creationId="{9B76D444-2756-434F-AE61-96D69830C13E}"/>
          </ac:spMkLst>
        </pc:spChg>
        <pc:spChg chg="add">
          <ac:chgData name="David Coffaro" userId="082623d7d82a7ceb" providerId="LiveId" clId="{DA546260-0137-4193-AE1D-4176E0BC7D5B}" dt="2021-12-29T17:02:50.162" v="1035" actId="26606"/>
          <ac:spMkLst>
            <pc:docMk/>
            <pc:sldMk cId="137296020" sldId="1772"/>
            <ac:spMk id="16" creationId="{A27B6159-7734-4564-9E0F-C4BC43C36E52}"/>
          </ac:spMkLst>
        </pc:spChg>
        <pc:picChg chg="add mod ord">
          <ac:chgData name="David Coffaro" userId="082623d7d82a7ceb" providerId="LiveId" clId="{DA546260-0137-4193-AE1D-4176E0BC7D5B}" dt="2021-12-29T17:02:50.162" v="1035" actId="26606"/>
          <ac:picMkLst>
            <pc:docMk/>
            <pc:sldMk cId="137296020" sldId="1772"/>
            <ac:picMk id="5" creationId="{E48027FE-70E5-4F93-A0C6-669DFA6FD7FE}"/>
          </ac:picMkLst>
        </pc:picChg>
        <pc:cxnChg chg="add">
          <ac:chgData name="David Coffaro" userId="082623d7d82a7ceb" providerId="LiveId" clId="{DA546260-0137-4193-AE1D-4176E0BC7D5B}" dt="2021-12-29T17:02:50.162" v="1035" actId="26606"/>
          <ac:cxnSpMkLst>
            <pc:docMk/>
            <pc:sldMk cId="137296020" sldId="1772"/>
            <ac:cxnSpMk id="14" creationId="{E2FFB46B-05BC-4950-B18A-9593FDAE6ED7}"/>
          </ac:cxnSpMkLst>
        </pc:cxnChg>
      </pc:sldChg>
      <pc:sldChg chg="modSp new del mod ord">
        <pc:chgData name="David Coffaro" userId="082623d7d82a7ceb" providerId="LiveId" clId="{DA546260-0137-4193-AE1D-4176E0BC7D5B}" dt="2022-01-04T18:12:42.470" v="5289" actId="47"/>
        <pc:sldMkLst>
          <pc:docMk/>
          <pc:sldMk cId="1697224327" sldId="1773"/>
        </pc:sldMkLst>
        <pc:spChg chg="mod">
          <ac:chgData name="David Coffaro" userId="082623d7d82a7ceb" providerId="LiveId" clId="{DA546260-0137-4193-AE1D-4176E0BC7D5B}" dt="2021-12-29T18:12:29.374" v="1090" actId="6549"/>
          <ac:spMkLst>
            <pc:docMk/>
            <pc:sldMk cId="1697224327" sldId="1773"/>
            <ac:spMk id="3" creationId="{1BE27948-92BA-4F93-A63B-24A34F90D47B}"/>
          </ac:spMkLst>
        </pc:spChg>
      </pc:sldChg>
      <pc:sldChg chg="addSp delSp modSp new mod ord setBg modAnim">
        <pc:chgData name="David Coffaro" userId="082623d7d82a7ceb" providerId="LiveId" clId="{DA546260-0137-4193-AE1D-4176E0BC7D5B}" dt="2022-01-04T19:22:38.680" v="5870" actId="12"/>
        <pc:sldMkLst>
          <pc:docMk/>
          <pc:sldMk cId="903732258" sldId="1774"/>
        </pc:sldMkLst>
        <pc:spChg chg="mod">
          <ac:chgData name="David Coffaro" userId="082623d7d82a7ceb" providerId="LiveId" clId="{DA546260-0137-4193-AE1D-4176E0BC7D5B}" dt="2021-12-29T20:20:43.921" v="1437" actId="113"/>
          <ac:spMkLst>
            <pc:docMk/>
            <pc:sldMk cId="903732258" sldId="1774"/>
            <ac:spMk id="2" creationId="{0349BABB-E7B8-4A84-BD8D-F7DDE1865103}"/>
          </ac:spMkLst>
        </pc:spChg>
        <pc:spChg chg="mod ord">
          <ac:chgData name="David Coffaro" userId="082623d7d82a7ceb" providerId="LiveId" clId="{DA546260-0137-4193-AE1D-4176E0BC7D5B}" dt="2022-01-04T19:22:38.680" v="5870" actId="12"/>
          <ac:spMkLst>
            <pc:docMk/>
            <pc:sldMk cId="903732258" sldId="1774"/>
            <ac:spMk id="3" creationId="{6C14F772-E866-4537-9C0B-2700CAAFEFF5}"/>
          </ac:spMkLst>
        </pc:spChg>
        <pc:picChg chg="add del">
          <ac:chgData name="David Coffaro" userId="082623d7d82a7ceb" providerId="LiveId" clId="{DA546260-0137-4193-AE1D-4176E0BC7D5B}" dt="2021-12-29T18:38:32.887" v="1184" actId="26606"/>
          <ac:picMkLst>
            <pc:docMk/>
            <pc:sldMk cId="903732258" sldId="1774"/>
            <ac:picMk id="5" creationId="{B8DD1BE5-3664-4780-9360-E4BB95D04179}"/>
          </ac:picMkLst>
        </pc:picChg>
        <pc:picChg chg="add mod">
          <ac:chgData name="David Coffaro" userId="082623d7d82a7ceb" providerId="LiveId" clId="{DA546260-0137-4193-AE1D-4176E0BC7D5B}" dt="2021-12-29T18:40:52.711" v="1186" actId="26606"/>
          <ac:picMkLst>
            <pc:docMk/>
            <pc:sldMk cId="903732258" sldId="1774"/>
            <ac:picMk id="6" creationId="{19593A3A-CFA2-4F6E-BA8D-12B91B7DF015}"/>
          </ac:picMkLst>
        </pc:picChg>
        <pc:cxnChg chg="add del">
          <ac:chgData name="David Coffaro" userId="082623d7d82a7ceb" providerId="LiveId" clId="{DA546260-0137-4193-AE1D-4176E0BC7D5B}" dt="2021-12-29T18:38:32.887" v="1184" actId="26606"/>
          <ac:cxnSpMkLst>
            <pc:docMk/>
            <pc:sldMk cId="903732258" sldId="1774"/>
            <ac:cxnSpMk id="9" creationId="{A7F400EE-A8A5-48AF-B4D6-291B52C6F0B0}"/>
          </ac:cxnSpMkLst>
        </pc:cxnChg>
      </pc:sldChg>
      <pc:sldChg chg="addSp delSp modSp new mod ord setBg delAnim modAnim">
        <pc:chgData name="David Coffaro" userId="082623d7d82a7ceb" providerId="LiveId" clId="{DA546260-0137-4193-AE1D-4176E0BC7D5B}" dt="2021-12-29T22:36:19.636" v="1552"/>
        <pc:sldMkLst>
          <pc:docMk/>
          <pc:sldMk cId="3350156081" sldId="1775"/>
        </pc:sldMkLst>
        <pc:spChg chg="mod">
          <ac:chgData name="David Coffaro" userId="082623d7d82a7ceb" providerId="LiveId" clId="{DA546260-0137-4193-AE1D-4176E0BC7D5B}" dt="2021-12-29T22:35:56.268" v="1550" actId="1076"/>
          <ac:spMkLst>
            <pc:docMk/>
            <pc:sldMk cId="3350156081" sldId="1775"/>
            <ac:spMk id="2" creationId="{BE92EEFF-A234-42C6-8D16-2C516D312990}"/>
          </ac:spMkLst>
        </pc:spChg>
        <pc:spChg chg="del mod">
          <ac:chgData name="David Coffaro" userId="082623d7d82a7ceb" providerId="LiveId" clId="{DA546260-0137-4193-AE1D-4176E0BC7D5B}" dt="2021-12-29T22:23:06.729" v="1528" actId="478"/>
          <ac:spMkLst>
            <pc:docMk/>
            <pc:sldMk cId="3350156081" sldId="1775"/>
            <ac:spMk id="3" creationId="{125A491C-EA4C-4176-8D92-4C15EB9623B3}"/>
          </ac:spMkLst>
        </pc:spChg>
        <pc:spChg chg="add del mod">
          <ac:chgData name="David Coffaro" userId="082623d7d82a7ceb" providerId="LiveId" clId="{DA546260-0137-4193-AE1D-4176E0BC7D5B}" dt="2021-12-29T22:23:10.943" v="1529" actId="478"/>
          <ac:spMkLst>
            <pc:docMk/>
            <pc:sldMk cId="3350156081" sldId="1775"/>
            <ac:spMk id="6" creationId="{B53A736A-542C-4059-84DD-E7CC34A006F2}"/>
          </ac:spMkLst>
        </pc:spChg>
        <pc:spChg chg="add del">
          <ac:chgData name="David Coffaro" userId="082623d7d82a7ceb" providerId="LiveId" clId="{DA546260-0137-4193-AE1D-4176E0BC7D5B}" dt="2021-12-29T22:26:17.566" v="1534" actId="26606"/>
          <ac:spMkLst>
            <pc:docMk/>
            <pc:sldMk cId="3350156081" sldId="1775"/>
            <ac:spMk id="7" creationId="{AE2B703B-46F9-481A-A605-82E2A828C4FA}"/>
          </ac:spMkLst>
        </pc:spChg>
        <pc:spChg chg="add del">
          <ac:chgData name="David Coffaro" userId="082623d7d82a7ceb" providerId="LiveId" clId="{DA546260-0137-4193-AE1D-4176E0BC7D5B}" dt="2021-12-29T22:24:00.215" v="1532" actId="26606"/>
          <ac:spMkLst>
            <pc:docMk/>
            <pc:sldMk cId="3350156081" sldId="1775"/>
            <ac:spMk id="9" creationId="{955A2079-FA98-4876-80F0-72364A7D2EA4}"/>
          </ac:spMkLst>
        </pc:spChg>
        <pc:spChg chg="add del">
          <ac:chgData name="David Coffaro" userId="082623d7d82a7ceb" providerId="LiveId" clId="{DA546260-0137-4193-AE1D-4176E0BC7D5B}" dt="2021-12-29T22:26:17.566" v="1534" actId="26606"/>
          <ac:spMkLst>
            <pc:docMk/>
            <pc:sldMk cId="3350156081" sldId="1775"/>
            <ac:spMk id="11" creationId="{F13BE4D7-0C3D-4906-B230-A1C5B4665CCF}"/>
          </ac:spMkLst>
        </pc:spChg>
        <pc:spChg chg="add del">
          <ac:chgData name="David Coffaro" userId="082623d7d82a7ceb" providerId="LiveId" clId="{DA546260-0137-4193-AE1D-4176E0BC7D5B}" dt="2021-12-29T22:26:23.944" v="1536" actId="26606"/>
          <ac:spMkLst>
            <pc:docMk/>
            <pc:sldMk cId="3350156081" sldId="1775"/>
            <ac:spMk id="13" creationId="{6C4028FD-8BAA-4A19-BFDE-594D991B7552}"/>
          </ac:spMkLst>
        </pc:spChg>
        <pc:spChg chg="add">
          <ac:chgData name="David Coffaro" userId="082623d7d82a7ceb" providerId="LiveId" clId="{DA546260-0137-4193-AE1D-4176E0BC7D5B}" dt="2021-12-29T22:26:23.982" v="1537" actId="26606"/>
          <ac:spMkLst>
            <pc:docMk/>
            <pc:sldMk cId="3350156081" sldId="1775"/>
            <ac:spMk id="15" creationId="{DCC231C8-C761-4B31-9B1C-C6D19248C6B3}"/>
          </ac:spMkLst>
        </pc:spChg>
        <pc:graphicFrameChg chg="add mod modGraphic">
          <ac:chgData name="David Coffaro" userId="082623d7d82a7ceb" providerId="LiveId" clId="{DA546260-0137-4193-AE1D-4176E0BC7D5B}" dt="2021-12-29T22:26:23.982" v="1537" actId="26606"/>
          <ac:graphicFrameMkLst>
            <pc:docMk/>
            <pc:sldMk cId="3350156081" sldId="1775"/>
            <ac:graphicFrameMk id="4" creationId="{1ECB38E6-E521-425E-90AB-2E9AF17F7611}"/>
          </ac:graphicFrameMkLst>
        </pc:graphicFrameChg>
      </pc:sldChg>
      <pc:sldChg chg="addSp delSp modSp new mod setBg modAnim setClrOvrMap modNotesTx">
        <pc:chgData name="David Coffaro" userId="082623d7d82a7ceb" providerId="LiveId" clId="{DA546260-0137-4193-AE1D-4176E0BC7D5B}" dt="2022-01-03T21:32:03.987" v="4395" actId="20577"/>
        <pc:sldMkLst>
          <pc:docMk/>
          <pc:sldMk cId="2028319922" sldId="1776"/>
        </pc:sldMkLst>
        <pc:spChg chg="mod">
          <ac:chgData name="David Coffaro" userId="082623d7d82a7ceb" providerId="LiveId" clId="{DA546260-0137-4193-AE1D-4176E0BC7D5B}" dt="2021-12-29T23:50:52.781" v="1993" actId="207"/>
          <ac:spMkLst>
            <pc:docMk/>
            <pc:sldMk cId="2028319922" sldId="1776"/>
            <ac:spMk id="2" creationId="{D85F4C2B-0382-4073-8EE9-73639240FF68}"/>
          </ac:spMkLst>
        </pc:spChg>
        <pc:spChg chg="mod ord">
          <ac:chgData name="David Coffaro" userId="082623d7d82a7ceb" providerId="LiveId" clId="{DA546260-0137-4193-AE1D-4176E0BC7D5B}" dt="2021-12-29T23:59:02.589" v="2116" actId="20577"/>
          <ac:spMkLst>
            <pc:docMk/>
            <pc:sldMk cId="2028319922" sldId="1776"/>
            <ac:spMk id="3" creationId="{2F0AA761-47BA-4752-A1AE-4B60E7DF3CEF}"/>
          </ac:spMkLst>
        </pc:spChg>
        <pc:spChg chg="add del">
          <ac:chgData name="David Coffaro" userId="082623d7d82a7ceb" providerId="LiveId" clId="{DA546260-0137-4193-AE1D-4176E0BC7D5B}" dt="2021-12-29T23:50:21.652" v="1991" actId="26606"/>
          <ac:spMkLst>
            <pc:docMk/>
            <pc:sldMk cId="2028319922" sldId="1776"/>
            <ac:spMk id="10" creationId="{A3BAF07C-C39E-42EB-BB22-8D46691D9735}"/>
          </ac:spMkLst>
        </pc:spChg>
        <pc:grpChg chg="add del">
          <ac:chgData name="David Coffaro" userId="082623d7d82a7ceb" providerId="LiveId" clId="{DA546260-0137-4193-AE1D-4176E0BC7D5B}" dt="2021-12-29T23:50:21.652" v="1991" actId="26606"/>
          <ac:grpSpMkLst>
            <pc:docMk/>
            <pc:sldMk cId="2028319922" sldId="1776"/>
            <ac:grpSpMk id="12" creationId="{D8E9CF54-0466-4261-9E62-0249E60E1886}"/>
          </ac:grpSpMkLst>
        </pc:grpChg>
        <pc:picChg chg="add mod">
          <ac:chgData name="David Coffaro" userId="082623d7d82a7ceb" providerId="LiveId" clId="{DA546260-0137-4193-AE1D-4176E0BC7D5B}" dt="2021-12-29T23:50:21.664" v="1992" actId="26606"/>
          <ac:picMkLst>
            <pc:docMk/>
            <pc:sldMk cId="2028319922" sldId="1776"/>
            <ac:picMk id="5" creationId="{D955269E-AADF-4696-A0AD-017E02B898D6}"/>
          </ac:picMkLst>
        </pc:picChg>
        <pc:cxnChg chg="add">
          <ac:chgData name="David Coffaro" userId="082623d7d82a7ceb" providerId="LiveId" clId="{DA546260-0137-4193-AE1D-4176E0BC7D5B}" dt="2021-12-29T23:50:21.664" v="1992" actId="26606"/>
          <ac:cxnSpMkLst>
            <pc:docMk/>
            <pc:sldMk cId="2028319922" sldId="1776"/>
            <ac:cxnSpMk id="33" creationId="{A7F400EE-A8A5-48AF-B4D6-291B52C6F0B0}"/>
          </ac:cxnSpMkLst>
        </pc:cxnChg>
      </pc:sldChg>
      <pc:sldChg chg="addSp delSp modSp new mod setBg modAnim modNotesTx">
        <pc:chgData name="David Coffaro" userId="082623d7d82a7ceb" providerId="LiveId" clId="{DA546260-0137-4193-AE1D-4176E0BC7D5B}" dt="2021-12-30T17:04:35.316" v="2619" actId="6549"/>
        <pc:sldMkLst>
          <pc:docMk/>
          <pc:sldMk cId="1945659557" sldId="1777"/>
        </pc:sldMkLst>
        <pc:spChg chg="mod">
          <ac:chgData name="David Coffaro" userId="082623d7d82a7ceb" providerId="LiveId" clId="{DA546260-0137-4193-AE1D-4176E0BC7D5B}" dt="2021-12-30T17:02:56.565" v="2528" actId="207"/>
          <ac:spMkLst>
            <pc:docMk/>
            <pc:sldMk cId="1945659557" sldId="1777"/>
            <ac:spMk id="2" creationId="{5E2BB625-9000-40CC-9C3C-53CE544E29F9}"/>
          </ac:spMkLst>
        </pc:spChg>
        <pc:spChg chg="mod ord">
          <ac:chgData name="David Coffaro" userId="082623d7d82a7ceb" providerId="LiveId" clId="{DA546260-0137-4193-AE1D-4176E0BC7D5B}" dt="2021-12-30T17:02:46.548" v="2527" actId="26606"/>
          <ac:spMkLst>
            <pc:docMk/>
            <pc:sldMk cId="1945659557" sldId="1777"/>
            <ac:spMk id="3" creationId="{DD3C971A-85C5-4349-951D-9F54B3FBFA07}"/>
          </ac:spMkLst>
        </pc:spChg>
        <pc:spChg chg="add del">
          <ac:chgData name="David Coffaro" userId="082623d7d82a7ceb" providerId="LiveId" clId="{DA546260-0137-4193-AE1D-4176E0BC7D5B}" dt="2021-12-30T17:02:46.532" v="2526" actId="26606"/>
          <ac:spMkLst>
            <pc:docMk/>
            <pc:sldMk cId="1945659557" sldId="1777"/>
            <ac:spMk id="9" creationId="{04812C46-200A-4DEB-A05E-3ED6C68C2387}"/>
          </ac:spMkLst>
        </pc:spChg>
        <pc:spChg chg="add del">
          <ac:chgData name="David Coffaro" userId="082623d7d82a7ceb" providerId="LiveId" clId="{DA546260-0137-4193-AE1D-4176E0BC7D5B}" dt="2021-12-30T17:02:46.532" v="2526" actId="26606"/>
          <ac:spMkLst>
            <pc:docMk/>
            <pc:sldMk cId="1945659557" sldId="1777"/>
            <ac:spMk id="11" creationId="{D1EA859B-E555-4109-94F3-6700E046E008}"/>
          </ac:spMkLst>
        </pc:spChg>
        <pc:spChg chg="add">
          <ac:chgData name="David Coffaro" userId="082623d7d82a7ceb" providerId="LiveId" clId="{DA546260-0137-4193-AE1D-4176E0BC7D5B}" dt="2021-12-30T17:02:46.548" v="2527" actId="26606"/>
          <ac:spMkLst>
            <pc:docMk/>
            <pc:sldMk cId="1945659557" sldId="1777"/>
            <ac:spMk id="13" creationId="{04812C46-200A-4DEB-A05E-3ED6C68C2387}"/>
          </ac:spMkLst>
        </pc:spChg>
        <pc:picChg chg="add mod ord">
          <ac:chgData name="David Coffaro" userId="082623d7d82a7ceb" providerId="LiveId" clId="{DA546260-0137-4193-AE1D-4176E0BC7D5B}" dt="2021-12-30T17:02:46.548" v="2527" actId="26606"/>
          <ac:picMkLst>
            <pc:docMk/>
            <pc:sldMk cId="1945659557" sldId="1777"/>
            <ac:picMk id="4" creationId="{3DB8AE44-10A3-4695-8E14-7E410E039C62}"/>
          </ac:picMkLst>
        </pc:picChg>
      </pc:sldChg>
      <pc:sldChg chg="addSp delSp modSp new mod setBg modAnim modNotesTx">
        <pc:chgData name="David Coffaro" userId="082623d7d82a7ceb" providerId="LiveId" clId="{DA546260-0137-4193-AE1D-4176E0BC7D5B}" dt="2022-01-04T18:18:56.410" v="5308" actId="478"/>
        <pc:sldMkLst>
          <pc:docMk/>
          <pc:sldMk cId="3572174118" sldId="1778"/>
        </pc:sldMkLst>
        <pc:spChg chg="mod">
          <ac:chgData name="David Coffaro" userId="082623d7d82a7ceb" providerId="LiveId" clId="{DA546260-0137-4193-AE1D-4176E0BC7D5B}" dt="2022-01-04T17:34:52.056" v="5212" actId="207"/>
          <ac:spMkLst>
            <pc:docMk/>
            <pc:sldMk cId="3572174118" sldId="1778"/>
            <ac:spMk id="2" creationId="{2E0D7C83-3538-47C0-A981-8BD9820CB50D}"/>
          </ac:spMkLst>
        </pc:spChg>
        <pc:spChg chg="mod">
          <ac:chgData name="David Coffaro" userId="082623d7d82a7ceb" providerId="LiveId" clId="{DA546260-0137-4193-AE1D-4176E0BC7D5B}" dt="2022-01-04T17:35:03.819" v="5213" actId="1076"/>
          <ac:spMkLst>
            <pc:docMk/>
            <pc:sldMk cId="3572174118" sldId="1778"/>
            <ac:spMk id="3" creationId="{651793BE-AA83-4098-A49D-E5C4851F24CE}"/>
          </ac:spMkLst>
        </pc:spChg>
        <pc:spChg chg="add del mod">
          <ac:chgData name="David Coffaro" userId="082623d7d82a7ceb" providerId="LiveId" clId="{DA546260-0137-4193-AE1D-4176E0BC7D5B}" dt="2022-01-04T18:18:56.410" v="5308" actId="478"/>
          <ac:spMkLst>
            <pc:docMk/>
            <pc:sldMk cId="3572174118" sldId="1778"/>
            <ac:spMk id="5" creationId="{DBEE46B0-6C53-4EA5-B376-E9307B56F1C6}"/>
          </ac:spMkLst>
        </pc:spChg>
        <pc:spChg chg="add">
          <ac:chgData name="David Coffaro" userId="082623d7d82a7ceb" providerId="LiveId" clId="{DA546260-0137-4193-AE1D-4176E0BC7D5B}" dt="2022-01-04T17:34:05.830" v="5206" actId="26606"/>
          <ac:spMkLst>
            <pc:docMk/>
            <pc:sldMk cId="3572174118" sldId="1778"/>
            <ac:spMk id="10" creationId="{04812C46-200A-4DEB-A05E-3ED6C68C2387}"/>
          </ac:spMkLst>
        </pc:spChg>
        <pc:spChg chg="add">
          <ac:chgData name="David Coffaro" userId="082623d7d82a7ceb" providerId="LiveId" clId="{DA546260-0137-4193-AE1D-4176E0BC7D5B}" dt="2022-01-04T17:34:05.830" v="5206" actId="26606"/>
          <ac:spMkLst>
            <pc:docMk/>
            <pc:sldMk cId="3572174118" sldId="1778"/>
            <ac:spMk id="12" creationId="{D1EA859B-E555-4109-94F3-6700E046E008}"/>
          </ac:spMkLst>
        </pc:spChg>
        <pc:picChg chg="add mod ord">
          <ac:chgData name="David Coffaro" userId="082623d7d82a7ceb" providerId="LiveId" clId="{DA546260-0137-4193-AE1D-4176E0BC7D5B}" dt="2022-01-04T17:34:05.830" v="5206" actId="26606"/>
          <ac:picMkLst>
            <pc:docMk/>
            <pc:sldMk cId="3572174118" sldId="1778"/>
            <ac:picMk id="4" creationId="{DFD0B171-5E11-4315-8B10-74B0268EE045}"/>
          </ac:picMkLst>
        </pc:picChg>
      </pc:sldChg>
      <pc:sldChg chg="modSp new del mod">
        <pc:chgData name="David Coffaro" userId="082623d7d82a7ceb" providerId="LiveId" clId="{DA546260-0137-4193-AE1D-4176E0BC7D5B}" dt="2021-12-30T19:15:09.288" v="2862" actId="47"/>
        <pc:sldMkLst>
          <pc:docMk/>
          <pc:sldMk cId="3711072643" sldId="1779"/>
        </pc:sldMkLst>
        <pc:spChg chg="mod">
          <ac:chgData name="David Coffaro" userId="082623d7d82a7ceb" providerId="LiveId" clId="{DA546260-0137-4193-AE1D-4176E0BC7D5B}" dt="2021-12-30T17:07:12.628" v="2640" actId="20577"/>
          <ac:spMkLst>
            <pc:docMk/>
            <pc:sldMk cId="3711072643" sldId="1779"/>
            <ac:spMk id="2" creationId="{3DE5E904-8405-4CD1-9492-F4BF9F275D40}"/>
          </ac:spMkLst>
        </pc:spChg>
      </pc:sldChg>
      <pc:sldChg chg="addSp modSp new mod setBg modAnim modNotesTx">
        <pc:chgData name="David Coffaro" userId="082623d7d82a7ceb" providerId="LiveId" clId="{DA546260-0137-4193-AE1D-4176E0BC7D5B}" dt="2022-01-04T18:44:20.246" v="5535" actId="255"/>
        <pc:sldMkLst>
          <pc:docMk/>
          <pc:sldMk cId="1407849791" sldId="1780"/>
        </pc:sldMkLst>
        <pc:spChg chg="mod">
          <ac:chgData name="David Coffaro" userId="082623d7d82a7ceb" providerId="LiveId" clId="{DA546260-0137-4193-AE1D-4176E0BC7D5B}" dt="2022-01-04T18:44:05.160" v="5534" actId="26606"/>
          <ac:spMkLst>
            <pc:docMk/>
            <pc:sldMk cId="1407849791" sldId="1780"/>
            <ac:spMk id="2" creationId="{9FC4EBC8-A173-4A36-A17A-E1824247B2FA}"/>
          </ac:spMkLst>
        </pc:spChg>
        <pc:spChg chg="mod">
          <ac:chgData name="David Coffaro" userId="082623d7d82a7ceb" providerId="LiveId" clId="{DA546260-0137-4193-AE1D-4176E0BC7D5B}" dt="2022-01-04T18:44:20.246" v="5535" actId="255"/>
          <ac:spMkLst>
            <pc:docMk/>
            <pc:sldMk cId="1407849791" sldId="1780"/>
            <ac:spMk id="3" creationId="{46ED5A27-BD7B-4689-BF67-077443B70CA5}"/>
          </ac:spMkLst>
        </pc:spChg>
        <pc:spChg chg="add">
          <ac:chgData name="David Coffaro" userId="082623d7d82a7ceb" providerId="LiveId" clId="{DA546260-0137-4193-AE1D-4176E0BC7D5B}" dt="2022-01-04T18:44:05.160" v="5534" actId="26606"/>
          <ac:spMkLst>
            <pc:docMk/>
            <pc:sldMk cId="1407849791" sldId="1780"/>
            <ac:spMk id="10" creationId="{99192C51-B764-4A9B-9587-5EF8B628B8D9}"/>
          </ac:spMkLst>
        </pc:spChg>
        <pc:picChg chg="add mod">
          <ac:chgData name="David Coffaro" userId="082623d7d82a7ceb" providerId="LiveId" clId="{DA546260-0137-4193-AE1D-4176E0BC7D5B}" dt="2022-01-04T18:44:05.160" v="5534" actId="26606"/>
          <ac:picMkLst>
            <pc:docMk/>
            <pc:sldMk cId="1407849791" sldId="1780"/>
            <ac:picMk id="5" creationId="{510A0DA8-D56A-49EE-90AD-5365F88567B1}"/>
          </ac:picMkLst>
        </pc:picChg>
      </pc:sldChg>
      <pc:sldChg chg="addSp delSp modSp new mod setBg modNotesTx">
        <pc:chgData name="David Coffaro" userId="082623d7d82a7ceb" providerId="LiveId" clId="{DA546260-0137-4193-AE1D-4176E0BC7D5B}" dt="2022-01-03T18:20:25.730" v="3977" actId="20577"/>
        <pc:sldMkLst>
          <pc:docMk/>
          <pc:sldMk cId="3789400684" sldId="1781"/>
        </pc:sldMkLst>
        <pc:spChg chg="mod ord">
          <ac:chgData name="David Coffaro" userId="082623d7d82a7ceb" providerId="LiveId" clId="{DA546260-0137-4193-AE1D-4176E0BC7D5B}" dt="2022-01-03T18:18:24.832" v="3877" actId="26606"/>
          <ac:spMkLst>
            <pc:docMk/>
            <pc:sldMk cId="3789400684" sldId="1781"/>
            <ac:spMk id="2" creationId="{3AC2C2C0-B0BF-46D1-854A-BB74731E2DBB}"/>
          </ac:spMkLst>
        </pc:spChg>
        <pc:spChg chg="del mod">
          <ac:chgData name="David Coffaro" userId="082623d7d82a7ceb" providerId="LiveId" clId="{DA546260-0137-4193-AE1D-4176E0BC7D5B}" dt="2022-01-03T18:18:09.911" v="3876" actId="931"/>
          <ac:spMkLst>
            <pc:docMk/>
            <pc:sldMk cId="3789400684" sldId="1781"/>
            <ac:spMk id="3" creationId="{7CAC2972-700F-49FB-80B1-B66A3760D834}"/>
          </ac:spMkLst>
        </pc:spChg>
        <pc:spChg chg="add">
          <ac:chgData name="David Coffaro" userId="082623d7d82a7ceb" providerId="LiveId" clId="{DA546260-0137-4193-AE1D-4176E0BC7D5B}" dt="2022-01-03T18:18:24.832" v="3877" actId="26606"/>
          <ac:spMkLst>
            <pc:docMk/>
            <pc:sldMk cId="3789400684" sldId="1781"/>
            <ac:spMk id="10" creationId="{37C89E4B-3C9F-44B9-8B86-D9E3D112D8EC}"/>
          </ac:spMkLst>
        </pc:spChg>
        <pc:picChg chg="add mod">
          <ac:chgData name="David Coffaro" userId="082623d7d82a7ceb" providerId="LiveId" clId="{DA546260-0137-4193-AE1D-4176E0BC7D5B}" dt="2022-01-03T18:18:24.832" v="3877" actId="26606"/>
          <ac:picMkLst>
            <pc:docMk/>
            <pc:sldMk cId="3789400684" sldId="1781"/>
            <ac:picMk id="5" creationId="{A2B84FE5-C2F8-4169-95D1-7FCA3CC2B723}"/>
          </ac:picMkLst>
        </pc:picChg>
        <pc:cxnChg chg="add">
          <ac:chgData name="David Coffaro" userId="082623d7d82a7ceb" providerId="LiveId" clId="{DA546260-0137-4193-AE1D-4176E0BC7D5B}" dt="2022-01-03T18:18:24.832" v="3877" actId="26606"/>
          <ac:cxnSpMkLst>
            <pc:docMk/>
            <pc:sldMk cId="3789400684" sldId="1781"/>
            <ac:cxnSpMk id="12" creationId="{AA2EAA10-076F-46BD-8F0F-B9A2FB77A85C}"/>
          </ac:cxnSpMkLst>
        </pc:cxnChg>
        <pc:cxnChg chg="add">
          <ac:chgData name="David Coffaro" userId="082623d7d82a7ceb" providerId="LiveId" clId="{DA546260-0137-4193-AE1D-4176E0BC7D5B}" dt="2022-01-03T18:18:24.832" v="3877" actId="26606"/>
          <ac:cxnSpMkLst>
            <pc:docMk/>
            <pc:sldMk cId="3789400684" sldId="1781"/>
            <ac:cxnSpMk id="14" creationId="{D891E407-403B-4764-86C9-33A56D3BCAA3}"/>
          </ac:cxnSpMkLst>
        </pc:cxnChg>
      </pc:sldChg>
      <pc:sldChg chg="addSp delSp modSp new mod setBg addAnim setClrOvrMap modNotesTx">
        <pc:chgData name="David Coffaro" userId="082623d7d82a7ceb" providerId="LiveId" clId="{DA546260-0137-4193-AE1D-4176E0BC7D5B}" dt="2022-01-03T22:00:26.272" v="4494" actId="20577"/>
        <pc:sldMkLst>
          <pc:docMk/>
          <pc:sldMk cId="3497425548" sldId="1782"/>
        </pc:sldMkLst>
        <pc:spChg chg="mod ord">
          <ac:chgData name="David Coffaro" userId="082623d7d82a7ceb" providerId="LiveId" clId="{DA546260-0137-4193-AE1D-4176E0BC7D5B}" dt="2022-01-03T21:58:47.612" v="4484" actId="26606"/>
          <ac:spMkLst>
            <pc:docMk/>
            <pc:sldMk cId="3497425548" sldId="1782"/>
            <ac:spMk id="2" creationId="{212CBCF0-0042-4402-B8C6-511674AF7B7D}"/>
          </ac:spMkLst>
        </pc:spChg>
        <pc:spChg chg="del">
          <ac:chgData name="David Coffaro" userId="082623d7d82a7ceb" providerId="LiveId" clId="{DA546260-0137-4193-AE1D-4176E0BC7D5B}" dt="2022-01-03T21:46:31.354" v="4397" actId="931"/>
          <ac:spMkLst>
            <pc:docMk/>
            <pc:sldMk cId="3497425548" sldId="1782"/>
            <ac:spMk id="3" creationId="{56592D4D-9C41-46FB-9B86-7B81B2EAC8C0}"/>
          </ac:spMkLst>
        </pc:spChg>
        <pc:spChg chg="add del mod ord">
          <ac:chgData name="David Coffaro" userId="082623d7d82a7ceb" providerId="LiveId" clId="{DA546260-0137-4193-AE1D-4176E0BC7D5B}" dt="2022-01-03T21:57:44.093" v="4471" actId="478"/>
          <ac:spMkLst>
            <pc:docMk/>
            <pc:sldMk cId="3497425548" sldId="1782"/>
            <ac:spMk id="6" creationId="{D1C55E8D-0A4B-45B3-9420-A6F6007059CF}"/>
          </ac:spMkLst>
        </pc:spChg>
        <pc:spChg chg="add del mod ord">
          <ac:chgData name="David Coffaro" userId="082623d7d82a7ceb" providerId="LiveId" clId="{DA546260-0137-4193-AE1D-4176E0BC7D5B}" dt="2022-01-03T21:57:39.946" v="4470" actId="478"/>
          <ac:spMkLst>
            <pc:docMk/>
            <pc:sldMk cId="3497425548" sldId="1782"/>
            <ac:spMk id="9" creationId="{11331F73-C9E9-4DE8-8BD0-014D2D9F6F56}"/>
          </ac:spMkLst>
        </pc:spChg>
        <pc:spChg chg="add del">
          <ac:chgData name="David Coffaro" userId="082623d7d82a7ceb" providerId="LiveId" clId="{DA546260-0137-4193-AE1D-4176E0BC7D5B}" dt="2022-01-03T21:57:11.997" v="4443" actId="26606"/>
          <ac:spMkLst>
            <pc:docMk/>
            <pc:sldMk cId="3497425548" sldId="1782"/>
            <ac:spMk id="11" creationId="{16C5FA50-8D52-4617-AF91-5C7B1C8352F1}"/>
          </ac:spMkLst>
        </pc:spChg>
        <pc:spChg chg="add del">
          <ac:chgData name="David Coffaro" userId="082623d7d82a7ceb" providerId="LiveId" clId="{DA546260-0137-4193-AE1D-4176E0BC7D5B}" dt="2022-01-03T21:57:11.997" v="4443" actId="26606"/>
          <ac:spMkLst>
            <pc:docMk/>
            <pc:sldMk cId="3497425548" sldId="1782"/>
            <ac:spMk id="13" creationId="{E223798C-12AD-4B0C-A50C-D676347D67CF}"/>
          </ac:spMkLst>
        </pc:spChg>
        <pc:spChg chg="add del mod ord">
          <ac:chgData name="David Coffaro" userId="082623d7d82a7ceb" providerId="LiveId" clId="{DA546260-0137-4193-AE1D-4176E0BC7D5B}" dt="2022-01-03T21:57:53.617" v="4473" actId="478"/>
          <ac:spMkLst>
            <pc:docMk/>
            <pc:sldMk cId="3497425548" sldId="1782"/>
            <ac:spMk id="14" creationId="{4970BA27-8807-44C4-851F-99DC28B574F5}"/>
          </ac:spMkLst>
        </pc:spChg>
        <pc:spChg chg="add del mod">
          <ac:chgData name="David Coffaro" userId="082623d7d82a7ceb" providerId="LiveId" clId="{DA546260-0137-4193-AE1D-4176E0BC7D5B}" dt="2022-01-03T21:57:49.501" v="4472" actId="478"/>
          <ac:spMkLst>
            <pc:docMk/>
            <pc:sldMk cId="3497425548" sldId="1782"/>
            <ac:spMk id="17" creationId="{A4111734-9209-4A0D-BEA6-B918D864CFA5}"/>
          </ac:spMkLst>
        </pc:spChg>
        <pc:spChg chg="add del">
          <ac:chgData name="David Coffaro" userId="082623d7d82a7ceb" providerId="LiveId" clId="{DA546260-0137-4193-AE1D-4176E0BC7D5B}" dt="2022-01-03T21:57:16.593" v="4444" actId="478"/>
          <ac:spMkLst>
            <pc:docMk/>
            <pc:sldMk cId="3497425548" sldId="1782"/>
            <ac:spMk id="21" creationId="{6D115B65-0D9D-4CC2-BCDA-53368A3D9349}"/>
          </ac:spMkLst>
        </pc:spChg>
        <pc:spChg chg="add del">
          <ac:chgData name="David Coffaro" userId="082623d7d82a7ceb" providerId="LiveId" clId="{DA546260-0137-4193-AE1D-4176E0BC7D5B}" dt="2022-01-03T21:57:31.159" v="4467" actId="26606"/>
          <ac:spMkLst>
            <pc:docMk/>
            <pc:sldMk cId="3497425548" sldId="1782"/>
            <ac:spMk id="24" creationId="{136540F3-A655-4714-A1FB-13DD59A625ED}"/>
          </ac:spMkLst>
        </pc:spChg>
        <pc:spChg chg="add del">
          <ac:chgData name="David Coffaro" userId="082623d7d82a7ceb" providerId="LiveId" clId="{DA546260-0137-4193-AE1D-4176E0BC7D5B}" dt="2022-01-03T21:57:31.159" v="4467" actId="26606"/>
          <ac:spMkLst>
            <pc:docMk/>
            <pc:sldMk cId="3497425548" sldId="1782"/>
            <ac:spMk id="26" creationId="{57C65704-4C6A-460B-8807-9C509F4D455C}"/>
          </ac:spMkLst>
        </pc:spChg>
        <pc:spChg chg="add del">
          <ac:chgData name="David Coffaro" userId="082623d7d82a7ceb" providerId="LiveId" clId="{DA546260-0137-4193-AE1D-4176E0BC7D5B}" dt="2022-01-03T21:58:47.612" v="4484" actId="26606"/>
          <ac:spMkLst>
            <pc:docMk/>
            <pc:sldMk cId="3497425548" sldId="1782"/>
            <ac:spMk id="31" creationId="{B497CCB5-5FC2-473C-AFCC-2430CEF1DF71}"/>
          </ac:spMkLst>
        </pc:spChg>
        <pc:spChg chg="add del">
          <ac:chgData name="David Coffaro" userId="082623d7d82a7ceb" providerId="LiveId" clId="{DA546260-0137-4193-AE1D-4176E0BC7D5B}" dt="2022-01-03T21:58:47.612" v="4484" actId="26606"/>
          <ac:spMkLst>
            <pc:docMk/>
            <pc:sldMk cId="3497425548" sldId="1782"/>
            <ac:spMk id="33" creationId="{599C8C75-BFDF-44E7-A028-EEB5EDD58817}"/>
          </ac:spMkLst>
        </pc:spChg>
        <pc:spChg chg="add del">
          <ac:chgData name="David Coffaro" userId="082623d7d82a7ceb" providerId="LiveId" clId="{DA546260-0137-4193-AE1D-4176E0BC7D5B}" dt="2022-01-03T21:58:17.537" v="4477" actId="26606"/>
          <ac:spMkLst>
            <pc:docMk/>
            <pc:sldMk cId="3497425548" sldId="1782"/>
            <ac:spMk id="40" creationId="{A26C624C-963C-4795-B05B-6565DB5ABD39}"/>
          </ac:spMkLst>
        </pc:spChg>
        <pc:spChg chg="add del">
          <ac:chgData name="David Coffaro" userId="082623d7d82a7ceb" providerId="LiveId" clId="{DA546260-0137-4193-AE1D-4176E0BC7D5B}" dt="2022-01-03T21:58:25.143" v="4479" actId="26606"/>
          <ac:spMkLst>
            <pc:docMk/>
            <pc:sldMk cId="3497425548" sldId="1782"/>
            <ac:spMk id="42" creationId="{99413ED5-9ED4-4772-BCE4-2BCAE6B12E35}"/>
          </ac:spMkLst>
        </pc:spChg>
        <pc:spChg chg="add del">
          <ac:chgData name="David Coffaro" userId="082623d7d82a7ceb" providerId="LiveId" clId="{DA546260-0137-4193-AE1D-4176E0BC7D5B}" dt="2022-01-03T21:58:25.143" v="4479" actId="26606"/>
          <ac:spMkLst>
            <pc:docMk/>
            <pc:sldMk cId="3497425548" sldId="1782"/>
            <ac:spMk id="43" creationId="{0855A890-B60B-4670-9DC2-69DC05015AB3}"/>
          </ac:spMkLst>
        </pc:spChg>
        <pc:spChg chg="add del">
          <ac:chgData name="David Coffaro" userId="082623d7d82a7ceb" providerId="LiveId" clId="{DA546260-0137-4193-AE1D-4176E0BC7D5B}" dt="2022-01-03T21:58:25.143" v="4479" actId="26606"/>
          <ac:spMkLst>
            <pc:docMk/>
            <pc:sldMk cId="3497425548" sldId="1782"/>
            <ac:spMk id="44" creationId="{04357C93-F0CB-4A1C-8F77-4E9063789819}"/>
          </ac:spMkLst>
        </pc:spChg>
        <pc:spChg chg="add del">
          <ac:chgData name="David Coffaro" userId="082623d7d82a7ceb" providerId="LiveId" clId="{DA546260-0137-4193-AE1D-4176E0BC7D5B}" dt="2022-01-03T21:58:25.143" v="4479" actId="26606"/>
          <ac:spMkLst>
            <pc:docMk/>
            <pc:sldMk cId="3497425548" sldId="1782"/>
            <ac:spMk id="45" creationId="{90F533E9-6690-41A8-A372-4C6C622D028D}"/>
          </ac:spMkLst>
        </pc:spChg>
        <pc:spChg chg="add del">
          <ac:chgData name="David Coffaro" userId="082623d7d82a7ceb" providerId="LiveId" clId="{DA546260-0137-4193-AE1D-4176E0BC7D5B}" dt="2022-01-03T21:58:38.992" v="4481" actId="26606"/>
          <ac:spMkLst>
            <pc:docMk/>
            <pc:sldMk cId="3497425548" sldId="1782"/>
            <ac:spMk id="47" creationId="{928F64C6-FE22-4FC1-A763-DFCC514811BD}"/>
          </ac:spMkLst>
        </pc:spChg>
        <pc:spChg chg="add del">
          <ac:chgData name="David Coffaro" userId="082623d7d82a7ceb" providerId="LiveId" clId="{DA546260-0137-4193-AE1D-4176E0BC7D5B}" dt="2022-01-03T21:58:47.597" v="4483" actId="26606"/>
          <ac:spMkLst>
            <pc:docMk/>
            <pc:sldMk cId="3497425548" sldId="1782"/>
            <ac:spMk id="50" creationId="{18ED5DE8-CA8B-4332-9D76-60AD9B81830E}"/>
          </ac:spMkLst>
        </pc:spChg>
        <pc:spChg chg="add del">
          <ac:chgData name="David Coffaro" userId="082623d7d82a7ceb" providerId="LiveId" clId="{DA546260-0137-4193-AE1D-4176E0BC7D5B}" dt="2022-01-03T21:58:47.597" v="4483" actId="26606"/>
          <ac:spMkLst>
            <pc:docMk/>
            <pc:sldMk cId="3497425548" sldId="1782"/>
            <ac:spMk id="53" creationId="{04357C93-F0CB-4A1C-8F77-4E9063789819}"/>
          </ac:spMkLst>
        </pc:spChg>
        <pc:spChg chg="add">
          <ac:chgData name="David Coffaro" userId="082623d7d82a7ceb" providerId="LiveId" clId="{DA546260-0137-4193-AE1D-4176E0BC7D5B}" dt="2022-01-03T21:58:47.612" v="4484" actId="26606"/>
          <ac:spMkLst>
            <pc:docMk/>
            <pc:sldMk cId="3497425548" sldId="1782"/>
            <ac:spMk id="55" creationId="{6570CC06-DB21-401C-BCF8-AAC5FF550D29}"/>
          </ac:spMkLst>
        </pc:spChg>
        <pc:spChg chg="add">
          <ac:chgData name="David Coffaro" userId="082623d7d82a7ceb" providerId="LiveId" clId="{DA546260-0137-4193-AE1D-4176E0BC7D5B}" dt="2022-01-03T21:58:47.612" v="4484" actId="26606"/>
          <ac:spMkLst>
            <pc:docMk/>
            <pc:sldMk cId="3497425548" sldId="1782"/>
            <ac:spMk id="56" creationId="{15B998FC-4B98-4A07-B159-9E629180AF40}"/>
          </ac:spMkLst>
        </pc:spChg>
        <pc:grpChg chg="add del">
          <ac:chgData name="David Coffaro" userId="082623d7d82a7ceb" providerId="LiveId" clId="{DA546260-0137-4193-AE1D-4176E0BC7D5B}" dt="2022-01-03T21:58:47.597" v="4483" actId="26606"/>
          <ac:grpSpMkLst>
            <pc:docMk/>
            <pc:sldMk cId="3497425548" sldId="1782"/>
            <ac:grpSpMk id="51" creationId="{22983B4D-AA9E-4FCA-A321-B87362793229}"/>
          </ac:grpSpMkLst>
        </pc:grpChg>
        <pc:picChg chg="add mod ord">
          <ac:chgData name="David Coffaro" userId="082623d7d82a7ceb" providerId="LiveId" clId="{DA546260-0137-4193-AE1D-4176E0BC7D5B}" dt="2022-01-03T21:59:26.469" v="4488" actId="1076"/>
          <ac:picMkLst>
            <pc:docMk/>
            <pc:sldMk cId="3497425548" sldId="1782"/>
            <ac:picMk id="5" creationId="{0DA69787-9AC8-47A1-9E5F-B115099F59EE}"/>
          </ac:picMkLst>
        </pc:picChg>
        <pc:picChg chg="add mod ord">
          <ac:chgData name="David Coffaro" userId="082623d7d82a7ceb" providerId="LiveId" clId="{DA546260-0137-4193-AE1D-4176E0BC7D5B}" dt="2022-01-03T21:58:47.612" v="4484" actId="26606"/>
          <ac:picMkLst>
            <pc:docMk/>
            <pc:sldMk cId="3497425548" sldId="1782"/>
            <ac:picMk id="8" creationId="{A34824CF-C11F-4B90-A829-AF3886117D01}"/>
          </ac:picMkLst>
        </pc:picChg>
        <pc:picChg chg="add mod ord">
          <ac:chgData name="David Coffaro" userId="082623d7d82a7ceb" providerId="LiveId" clId="{DA546260-0137-4193-AE1D-4176E0BC7D5B}" dt="2022-01-03T21:59:29.088" v="4489" actId="1076"/>
          <ac:picMkLst>
            <pc:docMk/>
            <pc:sldMk cId="3497425548" sldId="1782"/>
            <ac:picMk id="12" creationId="{4C0F7C39-6438-4900-AFA0-2A6244C17730}"/>
          </ac:picMkLst>
        </pc:picChg>
        <pc:picChg chg="add mod">
          <ac:chgData name="David Coffaro" userId="082623d7d82a7ceb" providerId="LiveId" clId="{DA546260-0137-4193-AE1D-4176E0BC7D5B}" dt="2022-01-03T21:59:14.076" v="4485" actId="1076"/>
          <ac:picMkLst>
            <pc:docMk/>
            <pc:sldMk cId="3497425548" sldId="1782"/>
            <ac:picMk id="16" creationId="{D65A1C21-A52B-42E9-A420-5332949ABB49}"/>
          </ac:picMkLst>
        </pc:picChg>
        <pc:cxnChg chg="add del">
          <ac:chgData name="David Coffaro" userId="082623d7d82a7ceb" providerId="LiveId" clId="{DA546260-0137-4193-AE1D-4176E0BC7D5B}" dt="2022-01-03T21:58:06.110" v="4475" actId="26606"/>
          <ac:cxnSpMkLst>
            <pc:docMk/>
            <pc:sldMk cId="3497425548" sldId="1782"/>
            <ac:cxnSpMk id="38" creationId="{29A9ABB9-3FE5-49D5-B8B3-4489C4CE4F53}"/>
          </ac:cxnSpMkLst>
        </pc:cxnChg>
        <pc:cxnChg chg="add del">
          <ac:chgData name="David Coffaro" userId="082623d7d82a7ceb" providerId="LiveId" clId="{DA546260-0137-4193-AE1D-4176E0BC7D5B}" dt="2022-01-03T21:58:38.992" v="4481" actId="26606"/>
          <ac:cxnSpMkLst>
            <pc:docMk/>
            <pc:sldMk cId="3497425548" sldId="1782"/>
            <ac:cxnSpMk id="48" creationId="{5C34627B-48E6-4F4D-B843-97717A86B490}"/>
          </ac:cxnSpMkLst>
        </pc:cxnChg>
      </pc:sldChg>
      <pc:sldChg chg="addSp delSp modSp new mod setBg modAnim setClrOvrMap modNotesTx">
        <pc:chgData name="David Coffaro" userId="082623d7d82a7ceb" providerId="LiveId" clId="{DA546260-0137-4193-AE1D-4176E0BC7D5B}" dt="2022-01-12T22:26:42.778" v="5929" actId="6549"/>
        <pc:sldMkLst>
          <pc:docMk/>
          <pc:sldMk cId="3474115613" sldId="1783"/>
        </pc:sldMkLst>
        <pc:spChg chg="mod">
          <ac:chgData name="David Coffaro" userId="082623d7d82a7ceb" providerId="LiveId" clId="{DA546260-0137-4193-AE1D-4176E0BC7D5B}" dt="2022-01-04T00:59:55.024" v="5137" actId="5793"/>
          <ac:spMkLst>
            <pc:docMk/>
            <pc:sldMk cId="3474115613" sldId="1783"/>
            <ac:spMk id="2" creationId="{14324B69-86A9-4BD5-9B88-406CD7D4418B}"/>
          </ac:spMkLst>
        </pc:spChg>
        <pc:spChg chg="mod">
          <ac:chgData name="David Coffaro" userId="082623d7d82a7ceb" providerId="LiveId" clId="{DA546260-0137-4193-AE1D-4176E0BC7D5B}" dt="2022-01-04T01:00:13.237" v="5139" actId="255"/>
          <ac:spMkLst>
            <pc:docMk/>
            <pc:sldMk cId="3474115613" sldId="1783"/>
            <ac:spMk id="3" creationId="{9F06E6E8-B18F-45B7-A291-BC442C594A22}"/>
          </ac:spMkLst>
        </pc:spChg>
        <pc:spChg chg="add del mod">
          <ac:chgData name="David Coffaro" userId="082623d7d82a7ceb" providerId="LiveId" clId="{DA546260-0137-4193-AE1D-4176E0BC7D5B}" dt="2022-01-03T23:13:54.486" v="4808" actId="478"/>
          <ac:spMkLst>
            <pc:docMk/>
            <pc:sldMk cId="3474115613" sldId="1783"/>
            <ac:spMk id="6" creationId="{79B211EC-B7ED-4C32-91AD-F8732F3B4169}"/>
          </ac:spMkLst>
        </pc:spChg>
        <pc:spChg chg="add del">
          <ac:chgData name="David Coffaro" userId="082623d7d82a7ceb" providerId="LiveId" clId="{DA546260-0137-4193-AE1D-4176E0BC7D5B}" dt="2022-01-03T23:18:46.189" v="4818" actId="26606"/>
          <ac:spMkLst>
            <pc:docMk/>
            <pc:sldMk cId="3474115613" sldId="1783"/>
            <ac:spMk id="11" creationId="{F13C74B1-5B17-4795-BED0-7140497B445A}"/>
          </ac:spMkLst>
        </pc:spChg>
        <pc:spChg chg="add del">
          <ac:chgData name="David Coffaro" userId="082623d7d82a7ceb" providerId="LiveId" clId="{DA546260-0137-4193-AE1D-4176E0BC7D5B}" dt="2022-01-03T23:18:46.189" v="4818" actId="26606"/>
          <ac:spMkLst>
            <pc:docMk/>
            <pc:sldMk cId="3474115613" sldId="1783"/>
            <ac:spMk id="13" creationId="{D4974D33-8DC5-464E-8C6D-BE58F0669C17}"/>
          </ac:spMkLst>
        </pc:spChg>
        <pc:spChg chg="add del">
          <ac:chgData name="David Coffaro" userId="082623d7d82a7ceb" providerId="LiveId" clId="{DA546260-0137-4193-AE1D-4176E0BC7D5B}" dt="2022-01-03T23:18:46.173" v="4817" actId="26606"/>
          <ac:spMkLst>
            <pc:docMk/>
            <pc:sldMk cId="3474115613" sldId="1783"/>
            <ac:spMk id="71" creationId="{04812C46-200A-4DEB-A05E-3ED6C68C2387}"/>
          </ac:spMkLst>
        </pc:spChg>
        <pc:spChg chg="add del">
          <ac:chgData name="David Coffaro" userId="082623d7d82a7ceb" providerId="LiveId" clId="{DA546260-0137-4193-AE1D-4176E0BC7D5B}" dt="2022-01-03T23:18:46.173" v="4817" actId="26606"/>
          <ac:spMkLst>
            <pc:docMk/>
            <pc:sldMk cId="3474115613" sldId="1783"/>
            <ac:spMk id="73" creationId="{D1EA859B-E555-4109-94F3-6700E046E008}"/>
          </ac:spMkLst>
        </pc:spChg>
        <pc:spChg chg="add del">
          <ac:chgData name="David Coffaro" userId="082623d7d82a7ceb" providerId="LiveId" clId="{DA546260-0137-4193-AE1D-4176E0BC7D5B}" dt="2022-01-03T23:21:23.431" v="4829" actId="26606"/>
          <ac:spMkLst>
            <pc:docMk/>
            <pc:sldMk cId="3474115613" sldId="1783"/>
            <ac:spMk id="74" creationId="{04812C46-200A-4DEB-A05E-3ED6C68C2387}"/>
          </ac:spMkLst>
        </pc:spChg>
        <pc:spChg chg="add del">
          <ac:chgData name="David Coffaro" userId="082623d7d82a7ceb" providerId="LiveId" clId="{DA546260-0137-4193-AE1D-4176E0BC7D5B}" dt="2022-01-03T23:21:23.431" v="4829" actId="26606"/>
          <ac:spMkLst>
            <pc:docMk/>
            <pc:sldMk cId="3474115613" sldId="1783"/>
            <ac:spMk id="76" creationId="{D1EA859B-E555-4109-94F3-6700E046E008}"/>
          </ac:spMkLst>
        </pc:spChg>
        <pc:spChg chg="add del">
          <ac:chgData name="David Coffaro" userId="082623d7d82a7ceb" providerId="LiveId" clId="{DA546260-0137-4193-AE1D-4176E0BC7D5B}" dt="2022-01-04T00:57:52.303" v="5118" actId="26606"/>
          <ac:spMkLst>
            <pc:docMk/>
            <pc:sldMk cId="3474115613" sldId="1783"/>
            <ac:spMk id="135" creationId="{2C61293E-6EBE-43EF-A52C-9BEBFD7679D4}"/>
          </ac:spMkLst>
        </pc:spChg>
        <pc:spChg chg="add del">
          <ac:chgData name="David Coffaro" userId="082623d7d82a7ceb" providerId="LiveId" clId="{DA546260-0137-4193-AE1D-4176E0BC7D5B}" dt="2022-01-04T00:57:52.303" v="5118" actId="26606"/>
          <ac:spMkLst>
            <pc:docMk/>
            <pc:sldMk cId="3474115613" sldId="1783"/>
            <ac:spMk id="137" creationId="{21540236-BFD5-4A9D-8840-4703E7F76825}"/>
          </ac:spMkLst>
        </pc:spChg>
        <pc:spChg chg="add del">
          <ac:chgData name="David Coffaro" userId="082623d7d82a7ceb" providerId="LiveId" clId="{DA546260-0137-4193-AE1D-4176E0BC7D5B}" dt="2022-01-03T23:19:41.822" v="4822" actId="26606"/>
          <ac:spMkLst>
            <pc:docMk/>
            <pc:sldMk cId="3474115613" sldId="1783"/>
            <ac:spMk id="1028" creationId="{C0A1ED06-4733-4020-9C60-81D4D801408D}"/>
          </ac:spMkLst>
        </pc:spChg>
        <pc:spChg chg="add del">
          <ac:chgData name="David Coffaro" userId="082623d7d82a7ceb" providerId="LiveId" clId="{DA546260-0137-4193-AE1D-4176E0BC7D5B}" dt="2022-01-03T23:19:41.822" v="4822" actId="26606"/>
          <ac:spMkLst>
            <pc:docMk/>
            <pc:sldMk cId="3474115613" sldId="1783"/>
            <ac:spMk id="1029" creationId="{B0CA3509-3AF9-45FE-93ED-57BB5D5E8E07}"/>
          </ac:spMkLst>
        </pc:spChg>
        <pc:picChg chg="add del mod">
          <ac:chgData name="David Coffaro" userId="082623d7d82a7ceb" providerId="LiveId" clId="{DA546260-0137-4193-AE1D-4176E0BC7D5B}" dt="2022-01-03T23:15:37.926" v="4813" actId="478"/>
          <ac:picMkLst>
            <pc:docMk/>
            <pc:sldMk cId="3474115613" sldId="1783"/>
            <ac:picMk id="5" creationId="{C6E81A1C-1CA4-42BD-B79A-AE33C1778C0B}"/>
          </ac:picMkLst>
        </pc:picChg>
        <pc:picChg chg="add mod ord">
          <ac:chgData name="David Coffaro" userId="082623d7d82a7ceb" providerId="LiveId" clId="{DA546260-0137-4193-AE1D-4176E0BC7D5B}" dt="2022-01-04T00:57:52.303" v="5118" actId="26606"/>
          <ac:picMkLst>
            <pc:docMk/>
            <pc:sldMk cId="3474115613" sldId="1783"/>
            <ac:picMk id="1026" creationId="{6279E635-1309-460B-9AB5-634F8E884EAB}"/>
          </ac:picMkLst>
        </pc:picChg>
      </pc:sldChg>
      <pc:sldChg chg="addSp delSp modSp add mod setBg">
        <pc:chgData name="David Coffaro" userId="082623d7d82a7ceb" providerId="LiveId" clId="{DA546260-0137-4193-AE1D-4176E0BC7D5B}" dt="2022-01-04T19:09:16.879" v="5818" actId="255"/>
        <pc:sldMkLst>
          <pc:docMk/>
          <pc:sldMk cId="3534571511" sldId="1784"/>
        </pc:sldMkLst>
        <pc:spChg chg="mod">
          <ac:chgData name="David Coffaro" userId="082623d7d82a7ceb" providerId="LiveId" clId="{DA546260-0137-4193-AE1D-4176E0BC7D5B}" dt="2022-01-04T19:08:42.374" v="5799" actId="20577"/>
          <ac:spMkLst>
            <pc:docMk/>
            <pc:sldMk cId="3534571511" sldId="1784"/>
            <ac:spMk id="2" creationId="{0349BABB-E7B8-4A84-BD8D-F7DDE1865103}"/>
          </ac:spMkLst>
        </pc:spChg>
        <pc:spChg chg="mod">
          <ac:chgData name="David Coffaro" userId="082623d7d82a7ceb" providerId="LiveId" clId="{DA546260-0137-4193-AE1D-4176E0BC7D5B}" dt="2022-01-04T19:09:16.879" v="5818" actId="255"/>
          <ac:spMkLst>
            <pc:docMk/>
            <pc:sldMk cId="3534571511" sldId="1784"/>
            <ac:spMk id="3" creationId="{6C14F772-E866-4537-9C0B-2700CAAFEFF5}"/>
          </ac:spMkLst>
        </pc:spChg>
        <pc:spChg chg="add">
          <ac:chgData name="David Coffaro" userId="082623d7d82a7ceb" providerId="LiveId" clId="{DA546260-0137-4193-AE1D-4176E0BC7D5B}" dt="2022-01-04T18:26:20.123" v="5384" actId="26606"/>
          <ac:spMkLst>
            <pc:docMk/>
            <pc:sldMk cId="3534571511" sldId="1784"/>
            <ac:spMk id="15" creationId="{80DF40B2-80F7-4E71-B46C-284163F3654A}"/>
          </ac:spMkLst>
        </pc:spChg>
        <pc:picChg chg="add del mod">
          <ac:chgData name="David Coffaro" userId="082623d7d82a7ceb" providerId="LiveId" clId="{DA546260-0137-4193-AE1D-4176E0BC7D5B}" dt="2022-01-04T18:25:48.704" v="5382" actId="478"/>
          <ac:picMkLst>
            <pc:docMk/>
            <pc:sldMk cId="3534571511" sldId="1784"/>
            <ac:picMk id="5" creationId="{FC6E8EC8-2F49-454B-B27C-EDAB53AD30ED}"/>
          </ac:picMkLst>
        </pc:picChg>
        <pc:picChg chg="del">
          <ac:chgData name="David Coffaro" userId="082623d7d82a7ceb" providerId="LiveId" clId="{DA546260-0137-4193-AE1D-4176E0BC7D5B}" dt="2022-01-04T18:22:17.996" v="5374" actId="478"/>
          <ac:picMkLst>
            <pc:docMk/>
            <pc:sldMk cId="3534571511" sldId="1784"/>
            <ac:picMk id="6" creationId="{19593A3A-CFA2-4F6E-BA8D-12B91B7DF015}"/>
          </ac:picMkLst>
        </pc:picChg>
        <pc:picChg chg="add del mod">
          <ac:chgData name="David Coffaro" userId="082623d7d82a7ceb" providerId="LiveId" clId="{DA546260-0137-4193-AE1D-4176E0BC7D5B}" dt="2022-01-04T18:25:48.704" v="5382" actId="478"/>
          <ac:picMkLst>
            <pc:docMk/>
            <pc:sldMk cId="3534571511" sldId="1784"/>
            <ac:picMk id="8" creationId="{BFB30742-1681-440A-82DA-95E76BB9DA16}"/>
          </ac:picMkLst>
        </pc:picChg>
        <pc:picChg chg="add mod">
          <ac:chgData name="David Coffaro" userId="082623d7d82a7ceb" providerId="LiveId" clId="{DA546260-0137-4193-AE1D-4176E0BC7D5B}" dt="2022-01-04T18:26:20.123" v="5384" actId="26606"/>
          <ac:picMkLst>
            <pc:docMk/>
            <pc:sldMk cId="3534571511" sldId="1784"/>
            <ac:picMk id="10" creationId="{A3F736D7-E621-4674-9D46-8BCD9708A289}"/>
          </ac:picMkLst>
        </pc:picChg>
      </pc:sldChg>
      <pc:sldChg chg="addSp delSp modSp new del mod setBg setClrOvrMap">
        <pc:chgData name="David Coffaro" userId="082623d7d82a7ceb" providerId="LiveId" clId="{DA546260-0137-4193-AE1D-4176E0BC7D5B}" dt="2022-01-04T17:35:45.873" v="5215" actId="47"/>
        <pc:sldMkLst>
          <pc:docMk/>
          <pc:sldMk cId="3584778553" sldId="1784"/>
        </pc:sldMkLst>
        <pc:spChg chg="mod ord">
          <ac:chgData name="David Coffaro" userId="082623d7d82a7ceb" providerId="LiveId" clId="{DA546260-0137-4193-AE1D-4176E0BC7D5B}" dt="2022-01-04T17:12:34.493" v="5176" actId="26606"/>
          <ac:spMkLst>
            <pc:docMk/>
            <pc:sldMk cId="3584778553" sldId="1784"/>
            <ac:spMk id="2" creationId="{80B4BB54-A678-4D5B-8634-0F646A374AB3}"/>
          </ac:spMkLst>
        </pc:spChg>
        <pc:spChg chg="del">
          <ac:chgData name="David Coffaro" userId="082623d7d82a7ceb" providerId="LiveId" clId="{DA546260-0137-4193-AE1D-4176E0BC7D5B}" dt="2022-01-04T17:09:57.330" v="5169" actId="931"/>
          <ac:spMkLst>
            <pc:docMk/>
            <pc:sldMk cId="3584778553" sldId="1784"/>
            <ac:spMk id="3" creationId="{2FE7531B-69E2-4534-AF2A-1247F907BDE6}"/>
          </ac:spMkLst>
        </pc:spChg>
        <pc:spChg chg="add mod">
          <ac:chgData name="David Coffaro" userId="082623d7d82a7ceb" providerId="LiveId" clId="{DA546260-0137-4193-AE1D-4176E0BC7D5B}" dt="2022-01-04T17:12:34.493" v="5176" actId="26606"/>
          <ac:spMkLst>
            <pc:docMk/>
            <pc:sldMk cId="3584778553" sldId="1784"/>
            <ac:spMk id="6" creationId="{4C4BB563-386E-4597-91C0-CA563E469D9D}"/>
          </ac:spMkLst>
        </pc:spChg>
        <pc:spChg chg="add del">
          <ac:chgData name="David Coffaro" userId="082623d7d82a7ceb" providerId="LiveId" clId="{DA546260-0137-4193-AE1D-4176E0BC7D5B}" dt="2022-01-04T17:12:26.949" v="5173" actId="26606"/>
          <ac:spMkLst>
            <pc:docMk/>
            <pc:sldMk cId="3584778553" sldId="1784"/>
            <ac:spMk id="11" creationId="{37C89E4B-3C9F-44B9-8B86-D9E3D112D8EC}"/>
          </ac:spMkLst>
        </pc:spChg>
        <pc:spChg chg="add del">
          <ac:chgData name="David Coffaro" userId="082623d7d82a7ceb" providerId="LiveId" clId="{DA546260-0137-4193-AE1D-4176E0BC7D5B}" dt="2022-01-04T17:12:34.477" v="5175" actId="26606"/>
          <ac:spMkLst>
            <pc:docMk/>
            <pc:sldMk cId="3584778553" sldId="1784"/>
            <ac:spMk id="17" creationId="{E49CC64F-7275-4E33-961B-0C5CDC439875}"/>
          </ac:spMkLst>
        </pc:spChg>
        <pc:spChg chg="add">
          <ac:chgData name="David Coffaro" userId="082623d7d82a7ceb" providerId="LiveId" clId="{DA546260-0137-4193-AE1D-4176E0BC7D5B}" dt="2022-01-04T17:12:34.493" v="5176" actId="26606"/>
          <ac:spMkLst>
            <pc:docMk/>
            <pc:sldMk cId="3584778553" sldId="1784"/>
            <ac:spMk id="19" creationId="{16C5FA50-8D52-4617-AF91-5C7B1C8352F1}"/>
          </ac:spMkLst>
        </pc:spChg>
        <pc:spChg chg="add">
          <ac:chgData name="David Coffaro" userId="082623d7d82a7ceb" providerId="LiveId" clId="{DA546260-0137-4193-AE1D-4176E0BC7D5B}" dt="2022-01-04T17:12:34.493" v="5176" actId="26606"/>
          <ac:spMkLst>
            <pc:docMk/>
            <pc:sldMk cId="3584778553" sldId="1784"/>
            <ac:spMk id="20" creationId="{E223798C-12AD-4B0C-A50C-D676347D67CF}"/>
          </ac:spMkLst>
        </pc:spChg>
        <pc:picChg chg="add mod">
          <ac:chgData name="David Coffaro" userId="082623d7d82a7ceb" providerId="LiveId" clId="{DA546260-0137-4193-AE1D-4176E0BC7D5B}" dt="2022-01-04T17:12:34.493" v="5176" actId="26606"/>
          <ac:picMkLst>
            <pc:docMk/>
            <pc:sldMk cId="3584778553" sldId="1784"/>
            <ac:picMk id="5" creationId="{04ED327F-49C4-49A1-869C-27B12A755AA8}"/>
          </ac:picMkLst>
        </pc:picChg>
        <pc:cxnChg chg="add del">
          <ac:chgData name="David Coffaro" userId="082623d7d82a7ceb" providerId="LiveId" clId="{DA546260-0137-4193-AE1D-4176E0BC7D5B}" dt="2022-01-04T17:12:26.949" v="5173" actId="26606"/>
          <ac:cxnSpMkLst>
            <pc:docMk/>
            <pc:sldMk cId="3584778553" sldId="1784"/>
            <ac:cxnSpMk id="13" creationId="{AA2EAA10-076F-46BD-8F0F-B9A2FB77A85C}"/>
          </ac:cxnSpMkLst>
        </pc:cxnChg>
        <pc:cxnChg chg="add del">
          <ac:chgData name="David Coffaro" userId="082623d7d82a7ceb" providerId="LiveId" clId="{DA546260-0137-4193-AE1D-4176E0BC7D5B}" dt="2022-01-04T17:12:26.949" v="5173" actId="26606"/>
          <ac:cxnSpMkLst>
            <pc:docMk/>
            <pc:sldMk cId="3584778553" sldId="1784"/>
            <ac:cxnSpMk id="15" creationId="{D891E407-403B-4764-86C9-33A56D3BCAA3}"/>
          </ac:cxnSpMkLst>
        </pc:cxnChg>
      </pc:sldChg>
      <pc:sldMasterChg chg="delSldLayout">
        <pc:chgData name="David Coffaro" userId="082623d7d82a7ceb" providerId="LiveId" clId="{DA546260-0137-4193-AE1D-4176E0BC7D5B}" dt="2022-01-04T18:44:36.411" v="5536" actId="47"/>
        <pc:sldMasterMkLst>
          <pc:docMk/>
          <pc:sldMasterMk cId="3005080963" sldId="2147483648"/>
        </pc:sldMasterMkLst>
        <pc:sldLayoutChg chg="del">
          <pc:chgData name="David Coffaro" userId="082623d7d82a7ceb" providerId="LiveId" clId="{DA546260-0137-4193-AE1D-4176E0BC7D5B}" dt="2022-01-04T18:44:36.411" v="5536" actId="47"/>
          <pc:sldLayoutMkLst>
            <pc:docMk/>
            <pc:sldMasterMk cId="3005080963" sldId="2147483648"/>
            <pc:sldLayoutMk cId="267450345" sldId="2147483666"/>
          </pc:sldLayoutMkLst>
        </pc:sldLayoutChg>
      </pc:sldMasterChg>
      <pc:sldMasterChg chg="add del addSldLayout delSldLayout">
        <pc:chgData name="David Coffaro" userId="082623d7d82a7ceb" providerId="LiveId" clId="{DA546260-0137-4193-AE1D-4176E0BC7D5B}" dt="2022-01-04T19:05:32.466" v="5701" actId="47"/>
        <pc:sldMasterMkLst>
          <pc:docMk/>
          <pc:sldMasterMk cId="2601968156" sldId="2147483660"/>
        </pc:sldMasterMkLst>
        <pc:sldLayoutChg chg="add del">
          <pc:chgData name="David Coffaro" userId="082623d7d82a7ceb" providerId="LiveId" clId="{DA546260-0137-4193-AE1D-4176E0BC7D5B}" dt="2022-01-04T19:05:32.466" v="5701" actId="47"/>
          <pc:sldLayoutMkLst>
            <pc:docMk/>
            <pc:sldMasterMk cId="2601968156" sldId="2147483660"/>
            <pc:sldLayoutMk cId="906373453" sldId="2147483661"/>
          </pc:sldLayoutMkLst>
        </pc:sldLayoutChg>
        <pc:sldLayoutChg chg="add del">
          <pc:chgData name="David Coffaro" userId="082623d7d82a7ceb" providerId="LiveId" clId="{DA546260-0137-4193-AE1D-4176E0BC7D5B}" dt="2022-01-04T19:05:32.466" v="5701" actId="47"/>
          <pc:sldLayoutMkLst>
            <pc:docMk/>
            <pc:sldMasterMk cId="2601968156" sldId="2147483660"/>
            <pc:sldLayoutMk cId="3874723254" sldId="2147483662"/>
          </pc:sldLayoutMkLst>
        </pc:sldLayoutChg>
        <pc:sldLayoutChg chg="add del">
          <pc:chgData name="David Coffaro" userId="082623d7d82a7ceb" providerId="LiveId" clId="{DA546260-0137-4193-AE1D-4176E0BC7D5B}" dt="2022-01-04T19:05:32.466" v="5701" actId="47"/>
          <pc:sldLayoutMkLst>
            <pc:docMk/>
            <pc:sldMasterMk cId="2601968156" sldId="2147483660"/>
            <pc:sldLayoutMk cId="3566435188" sldId="2147483663"/>
          </pc:sldLayoutMkLst>
        </pc:sldLayoutChg>
        <pc:sldLayoutChg chg="add del">
          <pc:chgData name="David Coffaro" userId="082623d7d82a7ceb" providerId="LiveId" clId="{DA546260-0137-4193-AE1D-4176E0BC7D5B}" dt="2022-01-04T19:05:32.466" v="5701" actId="47"/>
          <pc:sldLayoutMkLst>
            <pc:docMk/>
            <pc:sldMasterMk cId="2601968156" sldId="2147483660"/>
            <pc:sldLayoutMk cId="1979625237" sldId="2147483664"/>
          </pc:sldLayoutMkLst>
        </pc:sldLayoutChg>
        <pc:sldLayoutChg chg="add del">
          <pc:chgData name="David Coffaro" userId="082623d7d82a7ceb" providerId="LiveId" clId="{DA546260-0137-4193-AE1D-4176E0BC7D5B}" dt="2022-01-04T19:05:32.466" v="5701" actId="47"/>
          <pc:sldLayoutMkLst>
            <pc:docMk/>
            <pc:sldMasterMk cId="2601968156" sldId="2147483660"/>
            <pc:sldLayoutMk cId="4122425290" sldId="2147483665"/>
          </pc:sldLayoutMkLst>
        </pc:sldLayoutChg>
      </pc:sldMaster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sacgusa-my.sharepoint.com/personal/dave_sacgusa_com/Documents/Documents/Relevance%20Bank%20Survey%20%20Charts%202021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sacgusa-my.sharepoint.com/personal/dave_sacgusa_com/Documents/Documents/Relevance%20Bank%20Survey%20%20Charts%202021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'Question 1'!$A$3:$A$10</cx:f>
        <cx:lvl ptCount="8">
          <cx:pt idx="0">Menu of services</cx:pt>
          <cx:pt idx="1">Competitive Rates</cx:pt>
          <cx:pt idx="2">Physical locations</cx:pt>
          <cx:pt idx="3">Digital access</cx:pt>
          <cx:pt idx="4">Quality of service</cx:pt>
          <cx:pt idx="5">Proactive outreach</cx:pt>
          <cx:pt idx="6">Advice</cx:pt>
          <cx:pt idx="7">Other</cx:pt>
        </cx:lvl>
      </cx:strDim>
      <cx:numDim type="val">
        <cx:f>'Question 1'!$B$3:$B$10</cx:f>
        <cx:lvl ptCount="8" formatCode="General">
          <cx:pt idx="0">15.289999999999999</cx:pt>
          <cx:pt idx="1">12.93</cx:pt>
          <cx:pt idx="2">7.1500000000000004</cx:pt>
          <cx:pt idx="3">12.44</cx:pt>
          <cx:pt idx="4">18.07</cx:pt>
          <cx:pt idx="5">15.800000000000001</cx:pt>
          <cx:pt idx="6">16.68</cx:pt>
          <cx:pt idx="7">5.5999999999999996</cx:pt>
        </cx:lvl>
      </cx:numDim>
    </cx:data>
    <cx:data id="1">
      <cx:strDim type="cat">
        <cx:f>'Question 1'!$A$3:$A$10</cx:f>
        <cx:lvl ptCount="8">
          <cx:pt idx="0">Menu of services</cx:pt>
          <cx:pt idx="1">Competitive Rates</cx:pt>
          <cx:pt idx="2">Physical locations</cx:pt>
          <cx:pt idx="3">Digital access</cx:pt>
          <cx:pt idx="4">Quality of service</cx:pt>
          <cx:pt idx="5">Proactive outreach</cx:pt>
          <cx:pt idx="6">Advice</cx:pt>
          <cx:pt idx="7">Other</cx:pt>
        </cx:lvl>
      </cx:strDim>
      <cx:numDim type="val">
        <cx:f>'Question 1'!$C$3:$C$10</cx:f>
        <cx:lvl ptCount="8" formatCode="General">
          <cx:pt idx="0">0</cx:pt>
          <cx:pt idx="1">0</cx:pt>
          <cx:pt idx="2">0</cx:pt>
          <cx:pt idx="3">0</cx:pt>
          <cx:pt idx="4">0</cx:pt>
          <cx:pt idx="5">0</cx:pt>
          <cx:pt idx="6">0</cx:pt>
          <cx:pt idx="7">0</cx:pt>
        </cx:lvl>
      </cx:numDim>
    </cx:data>
  </cx:chartData>
  <cx:chart>
    <cx:plotArea>
      <cx:plotAreaRegion>
        <cx:series layoutId="clusteredColumn" uniqueId="{BBBF615D-F414-4D23-900B-7DB863FF0A5E}" formatIdx="0">
          <cx:tx>
            <cx:txData>
              <cx:f>'Question 1'!$B$1:$B$2</cx:f>
              <cx:v>Responses</cx:v>
            </cx:txData>
          </cx:tx>
          <cx:spPr>
            <a:solidFill>
              <a:srgbClr val="00B050"/>
            </a:solidFill>
          </cx:spPr>
          <cx:dataId val="0"/>
          <cx:layoutPr>
            <cx:aggregation/>
          </cx:layoutPr>
          <cx:axisId val="1"/>
        </cx:series>
        <cx:series layoutId="paretoLine" ownerIdx="0" uniqueId="{63F1A574-2D67-405B-A95C-F1B740C1B6E5}" formatIdx="1">
          <cx:axisId val="2"/>
        </cx:series>
        <cx:series layoutId="clusteredColumn" hidden="1" uniqueId="{B0781F9E-4282-4D94-8398-613CB4B1D5B9}" formatIdx="2">
          <cx:tx>
            <cx:txData>
              <cx:v>Percentage %</cx:v>
            </cx:txData>
          </cx:tx>
          <cx:dataId val="1"/>
          <cx:layoutPr>
            <cx:aggregation/>
          </cx:layoutPr>
          <cx:axisId val="1"/>
        </cx:series>
        <cx:series layoutId="paretoLine" ownerIdx="2" uniqueId="{ADE441A8-0CA6-4B74-B613-2C78B728B863}" formatIdx="3">
          <cx:axisId val="2"/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/>
            </a:pPr>
            <a:endParaRPr lang="en-US" sz="14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x:txPr>
      </cx:axis>
      <cx:axis id="1" hidden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'Question 9'!$A$3:$A$4</cx:f>
        <cx:lvl ptCount="2">
          <cx:pt idx="0">Undergo significant redesign</cx:pt>
          <cx:pt idx="1">Experience moderate refinement</cx:pt>
        </cx:lvl>
      </cx:strDim>
      <cx:numDim type="val">
        <cx:f>'Question 9'!$B$3:$B$4</cx:f>
        <cx:lvl ptCount="2" formatCode="General">
          <cx:pt idx="0">9</cx:pt>
          <cx:pt idx="1">14</cx:pt>
        </cx:lvl>
      </cx:numDim>
    </cx:data>
    <cx:data id="1">
      <cx:strDim type="cat">
        <cx:f>'Question 9'!$A$3:$A$4</cx:f>
        <cx:lvl ptCount="2">
          <cx:pt idx="0">Undergo significant redesign</cx:pt>
          <cx:pt idx="1">Experience moderate refinement</cx:pt>
        </cx:lvl>
      </cx:strDim>
      <cx:numDim type="val">
        <cx:f>'Question 9'!$C$3:$C$4</cx:f>
        <cx:lvl ptCount="2" formatCode="General">
          <cx:pt idx="0">0</cx:pt>
          <cx:pt idx="1">0</cx:pt>
        </cx:lvl>
      </cx:numDim>
    </cx:data>
  </cx:chartData>
  <cx:chart>
    <cx:plotArea>
      <cx:plotAreaRegion>
        <cx:series layoutId="clusteredColumn" uniqueId="{B2CB34D1-6143-40D7-A3AE-943E4DE7FC76}" formatIdx="0">
          <cx:tx>
            <cx:txData>
              <cx:f>'Question 9'!$B$1:$B$2</cx:f>
              <cx:v>Responses</cx:v>
            </cx:txData>
          </cx:tx>
          <cx:dataId val="0"/>
          <cx:layoutPr>
            <cx:aggregation/>
          </cx:layoutPr>
          <cx:axisId val="1"/>
        </cx:series>
        <cx:series layoutId="paretoLine" ownerIdx="0" uniqueId="{AFE4BC97-3EAC-43EC-8FCC-4AF43388CAB7}" formatIdx="1">
          <cx:axisId val="2"/>
        </cx:series>
        <cx:series layoutId="clusteredColumn" hidden="1" uniqueId="{8DE80283-3B97-45B1-8C64-5555227F4DD3}" formatIdx="2">
          <cx:tx>
            <cx:txData>
              <cx:v>Percentage %</cx:v>
            </cx:txData>
          </cx:tx>
          <cx:dataId val="1"/>
          <cx:layoutPr>
            <cx:aggregation/>
          </cx:layoutPr>
          <cx:axisId val="1"/>
        </cx:series>
        <cx:series layoutId="paretoLine" ownerIdx="2" uniqueId="{A008C5BB-AF54-4BEE-8E63-CD786FC35978}" formatIdx="3">
          <cx:axisId val="2"/>
        </cx:series>
      </cx:plotAreaRegion>
      <cx:axis id="0">
        <cx:catScaling gapWidth="2.19000006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800"/>
            </a:pPr>
            <a:endParaRPr lang="en-US" sz="1800" b="0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x:txPr>
      </cx:axis>
      <cx:axis id="1" hidden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CDD69-4D9A-43B5-B57B-E2B00E2A899B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402101F-65DD-4E59-9CE8-E7FE68AC49C1}">
      <dgm:prSet phldrT="[Text]"/>
      <dgm:spPr/>
      <dgm:t>
        <a:bodyPr/>
        <a:lstStyle/>
        <a:p>
          <a:r>
            <a:rPr lang="en-US" dirty="0"/>
            <a:t>Understand</a:t>
          </a:r>
        </a:p>
      </dgm:t>
    </dgm:pt>
    <dgm:pt modelId="{12B4D43E-2508-4F06-AACE-7C598D279FDF}" type="parTrans" cxnId="{95A0B1E2-A68C-4677-9A32-C23CF92757B2}">
      <dgm:prSet/>
      <dgm:spPr/>
      <dgm:t>
        <a:bodyPr/>
        <a:lstStyle/>
        <a:p>
          <a:endParaRPr lang="en-US"/>
        </a:p>
      </dgm:t>
    </dgm:pt>
    <dgm:pt modelId="{8C53C91C-71D1-4C1E-8C0A-E59B909B95C3}" type="sibTrans" cxnId="{95A0B1E2-A68C-4677-9A32-C23CF92757B2}">
      <dgm:prSet/>
      <dgm:spPr/>
      <dgm:t>
        <a:bodyPr/>
        <a:lstStyle/>
        <a:p>
          <a:endParaRPr lang="en-US"/>
        </a:p>
      </dgm:t>
    </dgm:pt>
    <dgm:pt modelId="{2A5D8779-E4D9-48D0-B0D8-229D5A07CAAC}">
      <dgm:prSet phldrT="[Text]"/>
      <dgm:spPr/>
      <dgm:t>
        <a:bodyPr/>
        <a:lstStyle/>
        <a:p>
          <a:r>
            <a:rPr lang="en-US" dirty="0"/>
            <a:t>Analyze</a:t>
          </a:r>
        </a:p>
      </dgm:t>
    </dgm:pt>
    <dgm:pt modelId="{3381DED7-27BD-4199-B864-7EE79CAFFC3B}" type="parTrans" cxnId="{10B35D2D-2163-47E0-AF15-8F0E9E0C19E5}">
      <dgm:prSet/>
      <dgm:spPr/>
      <dgm:t>
        <a:bodyPr/>
        <a:lstStyle/>
        <a:p>
          <a:endParaRPr lang="en-US"/>
        </a:p>
      </dgm:t>
    </dgm:pt>
    <dgm:pt modelId="{F2CACC12-C12E-4A92-B628-6BE492F74470}" type="sibTrans" cxnId="{10B35D2D-2163-47E0-AF15-8F0E9E0C19E5}">
      <dgm:prSet/>
      <dgm:spPr/>
      <dgm:t>
        <a:bodyPr/>
        <a:lstStyle/>
        <a:p>
          <a:endParaRPr lang="en-US"/>
        </a:p>
      </dgm:t>
    </dgm:pt>
    <dgm:pt modelId="{03B40A25-B407-4494-BAA5-0C4328079652}">
      <dgm:prSet phldrT="[Text]"/>
      <dgm:spPr/>
      <dgm:t>
        <a:bodyPr/>
        <a:lstStyle/>
        <a:p>
          <a:r>
            <a:rPr lang="en-US" dirty="0"/>
            <a:t>Advise</a:t>
          </a:r>
        </a:p>
      </dgm:t>
    </dgm:pt>
    <dgm:pt modelId="{8D907C48-AD1D-4F7B-B818-E54B05B08A57}" type="parTrans" cxnId="{F915CCA5-A8F6-46BB-B8F2-329D420841ED}">
      <dgm:prSet/>
      <dgm:spPr/>
      <dgm:t>
        <a:bodyPr/>
        <a:lstStyle/>
        <a:p>
          <a:endParaRPr lang="en-US"/>
        </a:p>
      </dgm:t>
    </dgm:pt>
    <dgm:pt modelId="{D6475179-5465-47B9-9FD7-5346D0A218AE}" type="sibTrans" cxnId="{F915CCA5-A8F6-46BB-B8F2-329D420841ED}">
      <dgm:prSet/>
      <dgm:spPr/>
      <dgm:t>
        <a:bodyPr/>
        <a:lstStyle/>
        <a:p>
          <a:endParaRPr lang="en-US"/>
        </a:p>
      </dgm:t>
    </dgm:pt>
    <dgm:pt modelId="{0985673B-B1B1-4B62-95BD-940CAF357716}">
      <dgm:prSet phldrT="[Text]"/>
      <dgm:spPr/>
      <dgm:t>
        <a:bodyPr/>
        <a:lstStyle/>
        <a:p>
          <a:r>
            <a:rPr lang="en-US" dirty="0"/>
            <a:t>Evolve</a:t>
          </a:r>
        </a:p>
      </dgm:t>
    </dgm:pt>
    <dgm:pt modelId="{70BD0D7B-D720-4EDD-8CE0-223F1AA81C6E}" type="parTrans" cxnId="{AB6D3E4D-7D00-4A41-8F05-0825A886C1B2}">
      <dgm:prSet/>
      <dgm:spPr/>
      <dgm:t>
        <a:bodyPr/>
        <a:lstStyle/>
        <a:p>
          <a:endParaRPr lang="en-US"/>
        </a:p>
      </dgm:t>
    </dgm:pt>
    <dgm:pt modelId="{D11EDBA1-3A73-4221-8275-ADFE0D46E956}" type="sibTrans" cxnId="{AB6D3E4D-7D00-4A41-8F05-0825A886C1B2}">
      <dgm:prSet/>
      <dgm:spPr/>
      <dgm:t>
        <a:bodyPr/>
        <a:lstStyle/>
        <a:p>
          <a:endParaRPr lang="en-US"/>
        </a:p>
      </dgm:t>
    </dgm:pt>
    <dgm:pt modelId="{A3CB2042-0C57-4DB4-9AE0-302AF1CC1EE6}">
      <dgm:prSet phldrT="[Text]"/>
      <dgm:spPr/>
      <dgm:t>
        <a:bodyPr/>
        <a:lstStyle/>
        <a:p>
          <a:r>
            <a:rPr lang="en-US" dirty="0"/>
            <a:t>Articulate</a:t>
          </a:r>
        </a:p>
      </dgm:t>
    </dgm:pt>
    <dgm:pt modelId="{8175BF50-4849-410F-9A4E-A58F6922540A}" type="parTrans" cxnId="{9D3514D0-015F-4848-A4BF-EEA0BDCD46C4}">
      <dgm:prSet/>
      <dgm:spPr/>
      <dgm:t>
        <a:bodyPr/>
        <a:lstStyle/>
        <a:p>
          <a:endParaRPr lang="en-US"/>
        </a:p>
      </dgm:t>
    </dgm:pt>
    <dgm:pt modelId="{D067A7F2-3F00-4677-A9A8-6DD86625FE02}" type="sibTrans" cxnId="{9D3514D0-015F-4848-A4BF-EEA0BDCD46C4}">
      <dgm:prSet/>
      <dgm:spPr/>
      <dgm:t>
        <a:bodyPr/>
        <a:lstStyle/>
        <a:p>
          <a:endParaRPr lang="en-US"/>
        </a:p>
      </dgm:t>
    </dgm:pt>
    <dgm:pt modelId="{208E3E27-BAFA-419C-8D20-75574767F6F0}" type="pres">
      <dgm:prSet presAssocID="{974CDD69-4D9A-43B5-B57B-E2B00E2A899B}" presName="cycle" presStyleCnt="0">
        <dgm:presLayoutVars>
          <dgm:dir/>
          <dgm:resizeHandles val="exact"/>
        </dgm:presLayoutVars>
      </dgm:prSet>
      <dgm:spPr/>
    </dgm:pt>
    <dgm:pt modelId="{C8566A21-55EC-4BF4-B70F-9C8672FEC1A9}" type="pres">
      <dgm:prSet presAssocID="{5402101F-65DD-4E59-9CE8-E7FE68AC49C1}" presName="node" presStyleLbl="node1" presStyleIdx="0" presStyleCnt="5">
        <dgm:presLayoutVars>
          <dgm:bulletEnabled val="1"/>
        </dgm:presLayoutVars>
      </dgm:prSet>
      <dgm:spPr/>
    </dgm:pt>
    <dgm:pt modelId="{62663211-4324-4A39-8C31-62C23628664E}" type="pres">
      <dgm:prSet presAssocID="{8C53C91C-71D1-4C1E-8C0A-E59B909B95C3}" presName="sibTrans" presStyleLbl="sibTrans2D1" presStyleIdx="0" presStyleCnt="5"/>
      <dgm:spPr/>
    </dgm:pt>
    <dgm:pt modelId="{A105B480-AA1F-40D7-8DC0-6AE4399D7D77}" type="pres">
      <dgm:prSet presAssocID="{8C53C91C-71D1-4C1E-8C0A-E59B909B95C3}" presName="connectorText" presStyleLbl="sibTrans2D1" presStyleIdx="0" presStyleCnt="5"/>
      <dgm:spPr/>
    </dgm:pt>
    <dgm:pt modelId="{1E14C330-62B1-4A70-9679-A7282DCB0FCC}" type="pres">
      <dgm:prSet presAssocID="{2A5D8779-E4D9-48D0-B0D8-229D5A07CAAC}" presName="node" presStyleLbl="node1" presStyleIdx="1" presStyleCnt="5">
        <dgm:presLayoutVars>
          <dgm:bulletEnabled val="1"/>
        </dgm:presLayoutVars>
      </dgm:prSet>
      <dgm:spPr/>
    </dgm:pt>
    <dgm:pt modelId="{D12E3329-7AAC-4F7F-91BE-CC1C5E30EFAB}" type="pres">
      <dgm:prSet presAssocID="{F2CACC12-C12E-4A92-B628-6BE492F74470}" presName="sibTrans" presStyleLbl="sibTrans2D1" presStyleIdx="1" presStyleCnt="5"/>
      <dgm:spPr/>
    </dgm:pt>
    <dgm:pt modelId="{B65BB836-75F9-4837-94AA-56C13E672E3A}" type="pres">
      <dgm:prSet presAssocID="{F2CACC12-C12E-4A92-B628-6BE492F74470}" presName="connectorText" presStyleLbl="sibTrans2D1" presStyleIdx="1" presStyleCnt="5"/>
      <dgm:spPr/>
    </dgm:pt>
    <dgm:pt modelId="{A38C0B65-AADA-4A88-9BC7-0337DE8FD06A}" type="pres">
      <dgm:prSet presAssocID="{03B40A25-B407-4494-BAA5-0C4328079652}" presName="node" presStyleLbl="node1" presStyleIdx="2" presStyleCnt="5">
        <dgm:presLayoutVars>
          <dgm:bulletEnabled val="1"/>
        </dgm:presLayoutVars>
      </dgm:prSet>
      <dgm:spPr/>
    </dgm:pt>
    <dgm:pt modelId="{717B553A-250C-4015-9A58-08282FCB74F9}" type="pres">
      <dgm:prSet presAssocID="{D6475179-5465-47B9-9FD7-5346D0A218AE}" presName="sibTrans" presStyleLbl="sibTrans2D1" presStyleIdx="2" presStyleCnt="5"/>
      <dgm:spPr/>
    </dgm:pt>
    <dgm:pt modelId="{23BCD8A5-45E7-414C-9241-D0A556DD52BA}" type="pres">
      <dgm:prSet presAssocID="{D6475179-5465-47B9-9FD7-5346D0A218AE}" presName="connectorText" presStyleLbl="sibTrans2D1" presStyleIdx="2" presStyleCnt="5"/>
      <dgm:spPr/>
    </dgm:pt>
    <dgm:pt modelId="{B39D3853-A354-40B7-AAEE-0E2E674B99F5}" type="pres">
      <dgm:prSet presAssocID="{0985673B-B1B1-4B62-95BD-940CAF357716}" presName="node" presStyleLbl="node1" presStyleIdx="3" presStyleCnt="5">
        <dgm:presLayoutVars>
          <dgm:bulletEnabled val="1"/>
        </dgm:presLayoutVars>
      </dgm:prSet>
      <dgm:spPr/>
    </dgm:pt>
    <dgm:pt modelId="{52DBFD3B-7672-4A94-9CF9-6A07F845C33F}" type="pres">
      <dgm:prSet presAssocID="{D11EDBA1-3A73-4221-8275-ADFE0D46E956}" presName="sibTrans" presStyleLbl="sibTrans2D1" presStyleIdx="3" presStyleCnt="5"/>
      <dgm:spPr/>
    </dgm:pt>
    <dgm:pt modelId="{E7EED692-D9F0-4329-A16F-3B83D43CFF89}" type="pres">
      <dgm:prSet presAssocID="{D11EDBA1-3A73-4221-8275-ADFE0D46E956}" presName="connectorText" presStyleLbl="sibTrans2D1" presStyleIdx="3" presStyleCnt="5"/>
      <dgm:spPr/>
    </dgm:pt>
    <dgm:pt modelId="{235BD004-9726-4228-8CFF-C91F6B230635}" type="pres">
      <dgm:prSet presAssocID="{A3CB2042-0C57-4DB4-9AE0-302AF1CC1EE6}" presName="node" presStyleLbl="node1" presStyleIdx="4" presStyleCnt="5">
        <dgm:presLayoutVars>
          <dgm:bulletEnabled val="1"/>
        </dgm:presLayoutVars>
      </dgm:prSet>
      <dgm:spPr/>
    </dgm:pt>
    <dgm:pt modelId="{9D208525-62F5-4D2B-956C-38701ECD51F3}" type="pres">
      <dgm:prSet presAssocID="{D067A7F2-3F00-4677-A9A8-6DD86625FE02}" presName="sibTrans" presStyleLbl="sibTrans2D1" presStyleIdx="4" presStyleCnt="5"/>
      <dgm:spPr/>
    </dgm:pt>
    <dgm:pt modelId="{784355A3-87EE-46E2-AAB6-E217ACE4D908}" type="pres">
      <dgm:prSet presAssocID="{D067A7F2-3F00-4677-A9A8-6DD86625FE02}" presName="connectorText" presStyleLbl="sibTrans2D1" presStyleIdx="4" presStyleCnt="5"/>
      <dgm:spPr/>
    </dgm:pt>
  </dgm:ptLst>
  <dgm:cxnLst>
    <dgm:cxn modelId="{02E31806-524B-44A4-A3C7-D4AA01E4C87B}" type="presOf" srcId="{D067A7F2-3F00-4677-A9A8-6DD86625FE02}" destId="{784355A3-87EE-46E2-AAB6-E217ACE4D908}" srcOrd="1" destOrd="0" presId="urn:microsoft.com/office/officeart/2005/8/layout/cycle2"/>
    <dgm:cxn modelId="{3E52FE09-7C4E-44F0-9CE4-0E9D51CCCD58}" type="presOf" srcId="{0985673B-B1B1-4B62-95BD-940CAF357716}" destId="{B39D3853-A354-40B7-AAEE-0E2E674B99F5}" srcOrd="0" destOrd="0" presId="urn:microsoft.com/office/officeart/2005/8/layout/cycle2"/>
    <dgm:cxn modelId="{5A0E2527-E02F-4FEF-8206-05E358024940}" type="presOf" srcId="{D6475179-5465-47B9-9FD7-5346D0A218AE}" destId="{717B553A-250C-4015-9A58-08282FCB74F9}" srcOrd="0" destOrd="0" presId="urn:microsoft.com/office/officeart/2005/8/layout/cycle2"/>
    <dgm:cxn modelId="{10B35D2D-2163-47E0-AF15-8F0E9E0C19E5}" srcId="{974CDD69-4D9A-43B5-B57B-E2B00E2A899B}" destId="{2A5D8779-E4D9-48D0-B0D8-229D5A07CAAC}" srcOrd="1" destOrd="0" parTransId="{3381DED7-27BD-4199-B864-7EE79CAFFC3B}" sibTransId="{F2CACC12-C12E-4A92-B628-6BE492F74470}"/>
    <dgm:cxn modelId="{454AD53C-80A3-41F9-B02B-5D94C374DD21}" type="presOf" srcId="{A3CB2042-0C57-4DB4-9AE0-302AF1CC1EE6}" destId="{235BD004-9726-4228-8CFF-C91F6B230635}" srcOrd="0" destOrd="0" presId="urn:microsoft.com/office/officeart/2005/8/layout/cycle2"/>
    <dgm:cxn modelId="{AB6D3E4D-7D00-4A41-8F05-0825A886C1B2}" srcId="{974CDD69-4D9A-43B5-B57B-E2B00E2A899B}" destId="{0985673B-B1B1-4B62-95BD-940CAF357716}" srcOrd="3" destOrd="0" parTransId="{70BD0D7B-D720-4EDD-8CE0-223F1AA81C6E}" sibTransId="{D11EDBA1-3A73-4221-8275-ADFE0D46E956}"/>
    <dgm:cxn modelId="{AB4B836F-F4D4-4427-B61D-C2808A22AAB1}" type="presOf" srcId="{03B40A25-B407-4494-BAA5-0C4328079652}" destId="{A38C0B65-AADA-4A88-9BC7-0337DE8FD06A}" srcOrd="0" destOrd="0" presId="urn:microsoft.com/office/officeart/2005/8/layout/cycle2"/>
    <dgm:cxn modelId="{9C3CC053-5607-4A20-B9EF-CDCF165EECAE}" type="presOf" srcId="{974CDD69-4D9A-43B5-B57B-E2B00E2A899B}" destId="{208E3E27-BAFA-419C-8D20-75574767F6F0}" srcOrd="0" destOrd="0" presId="urn:microsoft.com/office/officeart/2005/8/layout/cycle2"/>
    <dgm:cxn modelId="{9A331984-E806-46F2-BDDB-D7904F026EF5}" type="presOf" srcId="{F2CACC12-C12E-4A92-B628-6BE492F74470}" destId="{B65BB836-75F9-4837-94AA-56C13E672E3A}" srcOrd="1" destOrd="0" presId="urn:microsoft.com/office/officeart/2005/8/layout/cycle2"/>
    <dgm:cxn modelId="{0191B19F-29EA-4886-9D28-550519FEA506}" type="presOf" srcId="{F2CACC12-C12E-4A92-B628-6BE492F74470}" destId="{D12E3329-7AAC-4F7F-91BE-CC1C5E30EFAB}" srcOrd="0" destOrd="0" presId="urn:microsoft.com/office/officeart/2005/8/layout/cycle2"/>
    <dgm:cxn modelId="{F915CCA5-A8F6-46BB-B8F2-329D420841ED}" srcId="{974CDD69-4D9A-43B5-B57B-E2B00E2A899B}" destId="{03B40A25-B407-4494-BAA5-0C4328079652}" srcOrd="2" destOrd="0" parTransId="{8D907C48-AD1D-4F7B-B818-E54B05B08A57}" sibTransId="{D6475179-5465-47B9-9FD7-5346D0A218AE}"/>
    <dgm:cxn modelId="{7F7172C1-82CB-486F-AFC9-A1728B52A465}" type="presOf" srcId="{2A5D8779-E4D9-48D0-B0D8-229D5A07CAAC}" destId="{1E14C330-62B1-4A70-9679-A7282DCB0FCC}" srcOrd="0" destOrd="0" presId="urn:microsoft.com/office/officeart/2005/8/layout/cycle2"/>
    <dgm:cxn modelId="{F05A3CC5-9405-4ABC-A9CF-E3B49B8E47F5}" type="presOf" srcId="{8C53C91C-71D1-4C1E-8C0A-E59B909B95C3}" destId="{62663211-4324-4A39-8C31-62C23628664E}" srcOrd="0" destOrd="0" presId="urn:microsoft.com/office/officeart/2005/8/layout/cycle2"/>
    <dgm:cxn modelId="{ECFD55CA-9A26-4482-AAE2-BB4118B153CC}" type="presOf" srcId="{D6475179-5465-47B9-9FD7-5346D0A218AE}" destId="{23BCD8A5-45E7-414C-9241-D0A556DD52BA}" srcOrd="1" destOrd="0" presId="urn:microsoft.com/office/officeart/2005/8/layout/cycle2"/>
    <dgm:cxn modelId="{9D3514D0-015F-4848-A4BF-EEA0BDCD46C4}" srcId="{974CDD69-4D9A-43B5-B57B-E2B00E2A899B}" destId="{A3CB2042-0C57-4DB4-9AE0-302AF1CC1EE6}" srcOrd="4" destOrd="0" parTransId="{8175BF50-4849-410F-9A4E-A58F6922540A}" sibTransId="{D067A7F2-3F00-4677-A9A8-6DD86625FE02}"/>
    <dgm:cxn modelId="{73D5EFD1-6016-4B6D-97C3-8B06C8673391}" type="presOf" srcId="{D11EDBA1-3A73-4221-8275-ADFE0D46E956}" destId="{52DBFD3B-7672-4A94-9CF9-6A07F845C33F}" srcOrd="0" destOrd="0" presId="urn:microsoft.com/office/officeart/2005/8/layout/cycle2"/>
    <dgm:cxn modelId="{392842D6-3740-4CA3-8707-949D3744DA0C}" type="presOf" srcId="{8C53C91C-71D1-4C1E-8C0A-E59B909B95C3}" destId="{A105B480-AA1F-40D7-8DC0-6AE4399D7D77}" srcOrd="1" destOrd="0" presId="urn:microsoft.com/office/officeart/2005/8/layout/cycle2"/>
    <dgm:cxn modelId="{774D57D9-4D35-4BA7-9E5E-E13867EECBD0}" type="presOf" srcId="{D067A7F2-3F00-4677-A9A8-6DD86625FE02}" destId="{9D208525-62F5-4D2B-956C-38701ECD51F3}" srcOrd="0" destOrd="0" presId="urn:microsoft.com/office/officeart/2005/8/layout/cycle2"/>
    <dgm:cxn modelId="{CA5C97E1-606A-4A4F-9827-56D5B39F291E}" type="presOf" srcId="{D11EDBA1-3A73-4221-8275-ADFE0D46E956}" destId="{E7EED692-D9F0-4329-A16F-3B83D43CFF89}" srcOrd="1" destOrd="0" presId="urn:microsoft.com/office/officeart/2005/8/layout/cycle2"/>
    <dgm:cxn modelId="{95A0B1E2-A68C-4677-9A32-C23CF92757B2}" srcId="{974CDD69-4D9A-43B5-B57B-E2B00E2A899B}" destId="{5402101F-65DD-4E59-9CE8-E7FE68AC49C1}" srcOrd="0" destOrd="0" parTransId="{12B4D43E-2508-4F06-AACE-7C598D279FDF}" sibTransId="{8C53C91C-71D1-4C1E-8C0A-E59B909B95C3}"/>
    <dgm:cxn modelId="{54FF74ED-F769-4C7B-96D6-8D5EFEAD4EE5}" type="presOf" srcId="{5402101F-65DD-4E59-9CE8-E7FE68AC49C1}" destId="{C8566A21-55EC-4BF4-B70F-9C8672FEC1A9}" srcOrd="0" destOrd="0" presId="urn:microsoft.com/office/officeart/2005/8/layout/cycle2"/>
    <dgm:cxn modelId="{DFD3029B-0617-45B6-9FCA-7E2BC0DA6527}" type="presParOf" srcId="{208E3E27-BAFA-419C-8D20-75574767F6F0}" destId="{C8566A21-55EC-4BF4-B70F-9C8672FEC1A9}" srcOrd="0" destOrd="0" presId="urn:microsoft.com/office/officeart/2005/8/layout/cycle2"/>
    <dgm:cxn modelId="{EA385292-FB8C-459F-979E-4B962035A299}" type="presParOf" srcId="{208E3E27-BAFA-419C-8D20-75574767F6F0}" destId="{62663211-4324-4A39-8C31-62C23628664E}" srcOrd="1" destOrd="0" presId="urn:microsoft.com/office/officeart/2005/8/layout/cycle2"/>
    <dgm:cxn modelId="{D5B2A6C2-08A3-4D1F-801F-DB45E071A372}" type="presParOf" srcId="{62663211-4324-4A39-8C31-62C23628664E}" destId="{A105B480-AA1F-40D7-8DC0-6AE4399D7D77}" srcOrd="0" destOrd="0" presId="urn:microsoft.com/office/officeart/2005/8/layout/cycle2"/>
    <dgm:cxn modelId="{CD8A1605-997E-4DD1-A7F2-E665C04BE770}" type="presParOf" srcId="{208E3E27-BAFA-419C-8D20-75574767F6F0}" destId="{1E14C330-62B1-4A70-9679-A7282DCB0FCC}" srcOrd="2" destOrd="0" presId="urn:microsoft.com/office/officeart/2005/8/layout/cycle2"/>
    <dgm:cxn modelId="{24B2D43C-8732-44A4-8166-60E27178FFC2}" type="presParOf" srcId="{208E3E27-BAFA-419C-8D20-75574767F6F0}" destId="{D12E3329-7AAC-4F7F-91BE-CC1C5E30EFAB}" srcOrd="3" destOrd="0" presId="urn:microsoft.com/office/officeart/2005/8/layout/cycle2"/>
    <dgm:cxn modelId="{E2C1A6E2-1782-4DE1-8E57-356FE6390AD6}" type="presParOf" srcId="{D12E3329-7AAC-4F7F-91BE-CC1C5E30EFAB}" destId="{B65BB836-75F9-4837-94AA-56C13E672E3A}" srcOrd="0" destOrd="0" presId="urn:microsoft.com/office/officeart/2005/8/layout/cycle2"/>
    <dgm:cxn modelId="{58734835-5196-482E-ABE8-A8CFEB2836F0}" type="presParOf" srcId="{208E3E27-BAFA-419C-8D20-75574767F6F0}" destId="{A38C0B65-AADA-4A88-9BC7-0337DE8FD06A}" srcOrd="4" destOrd="0" presId="urn:microsoft.com/office/officeart/2005/8/layout/cycle2"/>
    <dgm:cxn modelId="{9B216B91-B0FD-405E-9C27-96AA4C85F420}" type="presParOf" srcId="{208E3E27-BAFA-419C-8D20-75574767F6F0}" destId="{717B553A-250C-4015-9A58-08282FCB74F9}" srcOrd="5" destOrd="0" presId="urn:microsoft.com/office/officeart/2005/8/layout/cycle2"/>
    <dgm:cxn modelId="{83B60C91-90E5-4FE8-ADEF-2DA74F13A1B8}" type="presParOf" srcId="{717B553A-250C-4015-9A58-08282FCB74F9}" destId="{23BCD8A5-45E7-414C-9241-D0A556DD52BA}" srcOrd="0" destOrd="0" presId="urn:microsoft.com/office/officeart/2005/8/layout/cycle2"/>
    <dgm:cxn modelId="{4170E26A-E0F2-40C3-A685-1397AA7118C4}" type="presParOf" srcId="{208E3E27-BAFA-419C-8D20-75574767F6F0}" destId="{B39D3853-A354-40B7-AAEE-0E2E674B99F5}" srcOrd="6" destOrd="0" presId="urn:microsoft.com/office/officeart/2005/8/layout/cycle2"/>
    <dgm:cxn modelId="{1D1C8E52-568E-4870-AC28-48DF93004E7C}" type="presParOf" srcId="{208E3E27-BAFA-419C-8D20-75574767F6F0}" destId="{52DBFD3B-7672-4A94-9CF9-6A07F845C33F}" srcOrd="7" destOrd="0" presId="urn:microsoft.com/office/officeart/2005/8/layout/cycle2"/>
    <dgm:cxn modelId="{1943618F-14EB-4954-9227-94165153D5EC}" type="presParOf" srcId="{52DBFD3B-7672-4A94-9CF9-6A07F845C33F}" destId="{E7EED692-D9F0-4329-A16F-3B83D43CFF89}" srcOrd="0" destOrd="0" presId="urn:microsoft.com/office/officeart/2005/8/layout/cycle2"/>
    <dgm:cxn modelId="{71B6CF35-FE89-4AD1-97D5-5280F1970766}" type="presParOf" srcId="{208E3E27-BAFA-419C-8D20-75574767F6F0}" destId="{235BD004-9726-4228-8CFF-C91F6B230635}" srcOrd="8" destOrd="0" presId="urn:microsoft.com/office/officeart/2005/8/layout/cycle2"/>
    <dgm:cxn modelId="{2A1D0EF1-02EE-428B-B75E-394692770AA5}" type="presParOf" srcId="{208E3E27-BAFA-419C-8D20-75574767F6F0}" destId="{9D208525-62F5-4D2B-956C-38701ECD51F3}" srcOrd="9" destOrd="0" presId="urn:microsoft.com/office/officeart/2005/8/layout/cycle2"/>
    <dgm:cxn modelId="{F5791E30-3050-4175-8731-16251522E199}" type="presParOf" srcId="{9D208525-62F5-4D2B-956C-38701ECD51F3}" destId="{784355A3-87EE-46E2-AAB6-E217ACE4D90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66A21-55EC-4BF4-B70F-9C8672FEC1A9}">
      <dsp:nvSpPr>
        <dsp:cNvPr id="0" name=""/>
        <dsp:cNvSpPr/>
      </dsp:nvSpPr>
      <dsp:spPr>
        <a:xfrm>
          <a:off x="2301459" y="442"/>
          <a:ext cx="1660720" cy="166072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Understand</a:t>
          </a:r>
        </a:p>
      </dsp:txBody>
      <dsp:txXfrm>
        <a:off x="2544666" y="243649"/>
        <a:ext cx="1174306" cy="1174306"/>
      </dsp:txXfrm>
    </dsp:sp>
    <dsp:sp modelId="{62663211-4324-4A39-8C31-62C23628664E}">
      <dsp:nvSpPr>
        <dsp:cNvPr id="0" name=""/>
        <dsp:cNvSpPr/>
      </dsp:nvSpPr>
      <dsp:spPr>
        <a:xfrm rot="2160000">
          <a:off x="3910164" y="1277142"/>
          <a:ext cx="443432" cy="560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922867" y="1350144"/>
        <a:ext cx="310402" cy="336295"/>
      </dsp:txXfrm>
    </dsp:sp>
    <dsp:sp modelId="{1E14C330-62B1-4A70-9679-A7282DCB0FCC}">
      <dsp:nvSpPr>
        <dsp:cNvPr id="0" name=""/>
        <dsp:cNvSpPr/>
      </dsp:nvSpPr>
      <dsp:spPr>
        <a:xfrm>
          <a:off x="4321887" y="1468369"/>
          <a:ext cx="1660720" cy="1660720"/>
        </a:xfrm>
        <a:prstGeom prst="ellips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Analyze</a:t>
          </a:r>
        </a:p>
      </dsp:txBody>
      <dsp:txXfrm>
        <a:off x="4565094" y="1711576"/>
        <a:ext cx="1174306" cy="1174306"/>
      </dsp:txXfrm>
    </dsp:sp>
    <dsp:sp modelId="{D12E3329-7AAC-4F7F-91BE-CC1C5E30EFAB}">
      <dsp:nvSpPr>
        <dsp:cNvPr id="0" name=""/>
        <dsp:cNvSpPr/>
      </dsp:nvSpPr>
      <dsp:spPr>
        <a:xfrm rot="6480000">
          <a:off x="4548542" y="3194125"/>
          <a:ext cx="443432" cy="560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4635611" y="3242964"/>
        <a:ext cx="310402" cy="336295"/>
      </dsp:txXfrm>
    </dsp:sp>
    <dsp:sp modelId="{A38C0B65-AADA-4A88-9BC7-0337DE8FD06A}">
      <dsp:nvSpPr>
        <dsp:cNvPr id="0" name=""/>
        <dsp:cNvSpPr/>
      </dsp:nvSpPr>
      <dsp:spPr>
        <a:xfrm>
          <a:off x="3550152" y="3843524"/>
          <a:ext cx="1660720" cy="1660720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Advise</a:t>
          </a:r>
        </a:p>
      </dsp:txBody>
      <dsp:txXfrm>
        <a:off x="3793359" y="4086731"/>
        <a:ext cx="1174306" cy="1174306"/>
      </dsp:txXfrm>
    </dsp:sp>
    <dsp:sp modelId="{717B553A-250C-4015-9A58-08282FCB74F9}">
      <dsp:nvSpPr>
        <dsp:cNvPr id="0" name=""/>
        <dsp:cNvSpPr/>
      </dsp:nvSpPr>
      <dsp:spPr>
        <a:xfrm rot="10800000">
          <a:off x="2922653" y="4393638"/>
          <a:ext cx="443432" cy="560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055683" y="4505737"/>
        <a:ext cx="310402" cy="336295"/>
      </dsp:txXfrm>
    </dsp:sp>
    <dsp:sp modelId="{B39D3853-A354-40B7-AAEE-0E2E674B99F5}">
      <dsp:nvSpPr>
        <dsp:cNvPr id="0" name=""/>
        <dsp:cNvSpPr/>
      </dsp:nvSpPr>
      <dsp:spPr>
        <a:xfrm>
          <a:off x="1052766" y="3843524"/>
          <a:ext cx="1660720" cy="1660720"/>
        </a:xfrm>
        <a:prstGeom prst="ellips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Evolve</a:t>
          </a:r>
        </a:p>
      </dsp:txBody>
      <dsp:txXfrm>
        <a:off x="1295973" y="4086731"/>
        <a:ext cx="1174306" cy="1174306"/>
      </dsp:txXfrm>
    </dsp:sp>
    <dsp:sp modelId="{52DBFD3B-7672-4A94-9CF9-6A07F845C33F}">
      <dsp:nvSpPr>
        <dsp:cNvPr id="0" name=""/>
        <dsp:cNvSpPr/>
      </dsp:nvSpPr>
      <dsp:spPr>
        <a:xfrm rot="15120000">
          <a:off x="1279420" y="3217996"/>
          <a:ext cx="443432" cy="560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1366489" y="3393355"/>
        <a:ext cx="310402" cy="336295"/>
      </dsp:txXfrm>
    </dsp:sp>
    <dsp:sp modelId="{235BD004-9726-4228-8CFF-C91F6B230635}">
      <dsp:nvSpPr>
        <dsp:cNvPr id="0" name=""/>
        <dsp:cNvSpPr/>
      </dsp:nvSpPr>
      <dsp:spPr>
        <a:xfrm>
          <a:off x="281031" y="1468369"/>
          <a:ext cx="1660720" cy="1660720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Articulate</a:t>
          </a:r>
        </a:p>
      </dsp:txBody>
      <dsp:txXfrm>
        <a:off x="524238" y="1711576"/>
        <a:ext cx="1174306" cy="1174306"/>
      </dsp:txXfrm>
    </dsp:sp>
    <dsp:sp modelId="{9D208525-62F5-4D2B-956C-38701ECD51F3}">
      <dsp:nvSpPr>
        <dsp:cNvPr id="0" name=""/>
        <dsp:cNvSpPr/>
      </dsp:nvSpPr>
      <dsp:spPr>
        <a:xfrm rot="19440000">
          <a:off x="1889736" y="1291896"/>
          <a:ext cx="443432" cy="560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902439" y="1443092"/>
        <a:ext cx="310402" cy="336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8CC16-AF50-4FD3-A381-8A0927588FE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43961-7101-4D91-BD7F-71546201B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8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93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0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106D8-76A9-4505-B63C-E7DC88703B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268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68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20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58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F8FAD-8C59-4D3B-BF4E-3B97458B9D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77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01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 </a:t>
            </a:r>
            <a:r>
              <a:rPr lang="en-US" dirty="0" err="1"/>
              <a:t>Spectrem</a:t>
            </a:r>
            <a:r>
              <a:rPr lang="en-US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-apple-system"/>
              </a:rPr>
              <a:t>67% Millennials – Firm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-apple-system"/>
              </a:rPr>
              <a:t>60% X - Firm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-apple-system"/>
              </a:rPr>
              <a:t>57% Boomers – Firm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-apple-system"/>
              </a:rPr>
              <a:t>55% Silent Gen – Firm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2529"/>
              </a:solidFill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-apple-system"/>
              </a:rPr>
              <a:t>33% Millennials – Advisor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-apple-system"/>
              </a:rPr>
              <a:t>40% X – Advisor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-apple-system"/>
              </a:rPr>
              <a:t>43% Boomers – Advisor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-apple-system"/>
              </a:rPr>
              <a:t>45% Silent Gen - Advisor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8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17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F8FAD-8C59-4D3B-BF4E-3B97458B9D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480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38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 typeface="Arial" panose="020B0604020202020204" pitchFamily="34" charset="0"/>
              <a:buChar char="•"/>
            </a:pPr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106D8-76A9-4505-B63C-E7DC88703B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002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9DB6D-3498-46B3-A07D-7AA0B60106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47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106D8-76A9-4505-B63C-E7DC88703B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61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F8FAD-8C59-4D3B-BF4E-3B97458B9D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725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F8FAD-8C59-4D3B-BF4E-3B97458B9D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37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F8FAD-8C59-4D3B-BF4E-3B97458B9D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6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F8FAD-8C59-4D3B-BF4E-3B97458B9D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860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4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106D8-76A9-4505-B63C-E7DC88703B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105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32A1B1-BC6F-4239-8CD1-4F8D5CE33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770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44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examples of a couple and of a multi-gen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91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43961-7101-4D91-BD7F-71546201B0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4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ECC41-6616-4762-A2EF-0F294C815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BAE6B-A295-48F5-AA57-967ABCD18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D803-40E4-45EE-8CE9-B88773DBA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9DB4D-A4F0-435F-A793-4C2389E2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50C0D-D9E4-438B-A073-F9922553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0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DBA2-1610-439C-B95D-22106CDB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DA12F-2356-485A-8C5E-A9F24B3EE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EBCA-7164-4208-8FF1-89FF7F850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B75A8-75DB-4834-94E6-8EDB8160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56844-917F-40F7-A93F-E8FEC385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A3EB12-D8F3-43C3-ABFA-53CE34F82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4EA035-5E85-4757-B301-807E7C456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B1488-C6E9-40EA-AF29-237119456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0AFC1-4A0F-442F-A2FD-91D16BAE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23A66-62AA-4150-9CF2-4F363E31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85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51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542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955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870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757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22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DCC05-C1BE-40D5-A323-E7771BA6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441A4-E9B9-46CE-B9EB-91193D40B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5EB69-5C1B-4F67-AE37-A64557434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E8A66-1690-4100-A430-E540D2CE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71509-C646-405D-AB58-40BFE60E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0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0691-E515-4F66-B4E3-F140A386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0CF73-46C7-4DD2-ACE1-EC15F6DCD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60120-D16D-42C6-8D90-E2A38637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13C90-0712-4E76-A327-A06C3E43B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189BF-CDA3-4335-AE4C-E93C4F97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6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2DBB6-33D4-4C94-990E-FEF788FA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D24EF-FDFD-40EB-A8A6-3B4874DE7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7FEC4-7629-4795-BBFB-917A6E73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55533-46C7-4B43-B86D-55C97086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4004E-5864-45A8-838E-71D36526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EA46A-5673-42FC-AD2B-AE9D9D540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6051-4297-45DF-BEFF-824A8452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72BA2-0ED6-4777-A3F3-E44F5482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447BE-2FBD-4C08-BECB-9C6D41DB8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04932-6B8F-4541-93F9-4CBD62439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AB9A1-6FAA-4789-A1F9-406C36116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131080-E3FC-482C-93E5-D229A6DF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25A65-4774-4B1C-814F-D7ED2214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E1074-A4B5-4C33-B399-341F9A72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5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B3B82-CFAC-4668-B837-DED984CE2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5AA28-67EC-4BD3-9201-26DE278A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5DF47-15F4-4F47-AF95-DEDC4B90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65D34-D409-4866-A1AC-9EE320E5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CF3B8-31E1-4D2E-A7A7-FFD4BE3D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20AAE-5956-46EA-90D7-632F2B88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C9806-6040-4264-A456-5F14EA6B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6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8A21-461C-4B74-B288-B0ED651E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538A8-AE29-4C95-B562-E3DCC6050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733A2-ABED-4AF6-88AB-4D7543F8F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F1B9A-D1F1-4782-B4BC-F4F805AE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01F2C-4253-4131-BF34-0AC378A4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3C508-9AC8-4320-A74A-33733924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0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B232-5EA8-4723-A129-142F12A9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981B6-9E15-473E-AA30-DB9A97035D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974DD9-9FFB-4F4C-A494-96879573D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C1C92-BE1B-485D-AB2D-691725EB0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729F9-C524-4EE2-8146-CDD53804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60A98-29D6-4F5B-89BC-5065E21E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0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2681A3-C58F-4DB2-B3EE-0EF1FDEB8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78225-C38D-44B4-9FC1-183D6FAD4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30357-4CFE-438C-971C-E919CFA48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99EF1-4188-4D90-A9B8-760F02CC2F0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EF806-8161-4F67-A2E7-3F151E763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11C0-BDC3-4B59-A239-492EFBEB9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B001F-6133-4BED-AEC5-6AD21C84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8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73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Relationship Id="rId22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yacnet.com/ya-puedes-pagar-amazon-prime-con-tarjetas-de-regalo/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ccftech.com/netflix-new-icon/" TargetMode="External"/><Relationship Id="rId5" Type="http://schemas.openxmlformats.org/officeDocument/2006/relationships/image" Target="../media/image36.png"/><Relationship Id="rId10" Type="http://schemas.openxmlformats.org/officeDocument/2006/relationships/hyperlink" Target="http://www.techeconomy.it/2016/06/10/spotify-dare-quaclosa-cambio-non-solo-pubblicita/" TargetMode="External"/><Relationship Id="rId4" Type="http://schemas.openxmlformats.org/officeDocument/2006/relationships/hyperlink" Target="https://pngimg.com/download/19774" TargetMode="External"/><Relationship Id="rId9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rewminate.com/the-presocratics-where-western-philosophy-begin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www.flickr.com/photos/fanofretail/8360095614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ecoffaro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hyperlink" Target="http://www.sacgusa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1B56-54EF-40E2-8D0D-83AF1173A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7973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0" lang="en-US" altLang="en-US" sz="60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Earning and Sustaining Relevance as a Fiduciary Advisor</a:t>
            </a:r>
            <a:endParaRPr lang="en-US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D6897-2934-44E3-8DCF-7A436BE9C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55230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2022 Trust Advisor Forum</a:t>
            </a:r>
          </a:p>
        </p:txBody>
      </p:sp>
      <p:pic>
        <p:nvPicPr>
          <p:cNvPr id="2052" name="Picture 4" descr="Trusted Education Foundation">
            <a:extLst>
              <a:ext uri="{FF2B5EF4-FFF2-40B4-BE49-F238E27FC236}">
                <a16:creationId xmlns:a16="http://schemas.microsoft.com/office/drawing/2014/main" id="{DB513241-3520-4ECC-8A9D-C7ABBAF96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209925"/>
            <a:ext cx="357187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D3324-325E-437E-89F6-4D07C0F13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62" y="3209925"/>
            <a:ext cx="3571875" cy="438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91F94D-7245-4084-B618-5123D715B8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30" y="4881957"/>
            <a:ext cx="8625570" cy="105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5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FA9D-1F8E-45B0-9AA6-8AA6558A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Factors most meaningful in earning and sustaining relevance with clients…</a:t>
            </a:r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15" name="Content Placeholder 14">
                <a:extLst>
                  <a:ext uri="{FF2B5EF4-FFF2-40B4-BE49-F238E27FC236}">
                    <a16:creationId xmlns:a16="http://schemas.microsoft.com/office/drawing/2014/main" id="{6D40CF06-C0A6-4CA4-82A7-03C4595CCBE5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44779528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15" name="Content Placeholder 14">
                <a:extLst>
                  <a:ext uri="{FF2B5EF4-FFF2-40B4-BE49-F238E27FC236}">
                    <a16:creationId xmlns:a16="http://schemas.microsoft.com/office/drawing/2014/main" id="{6D40CF06-C0A6-4CA4-82A7-03C4595CCB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5345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A9AD-D7E1-4F96-A789-0CC990B8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 on Advisor Relevance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7CE58-8D06-4A38-8CB9-A5C17E407B53}"/>
              </a:ext>
            </a:extLst>
          </p:cNvPr>
          <p:cNvSpPr txBox="1"/>
          <p:nvPr/>
        </p:nvSpPr>
        <p:spPr>
          <a:xfrm>
            <a:off x="838200" y="5969655"/>
            <a:ext cx="855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i="0" dirty="0">
                <a:effectLst/>
                <a:latin typeface="Barlow" panose="00000500000000000000" pitchFamily="2" charset="0"/>
              </a:rPr>
              <a:t>Developing and Maintaining Client Trust and Commitment in a Rapidly Changing Environment, 2/8/22</a:t>
            </a:r>
          </a:p>
          <a:p>
            <a:endParaRPr lang="en-US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47237C3E-EC23-48F9-8DD9-0876C0FF861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20738" y="1905000"/>
            <a:ext cx="105505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6618ED-388F-47C3-90E8-74C0A01E8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1931988"/>
            <a:ext cx="6478588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9A4C12-2730-4233-A749-62A7EDEA4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1931988"/>
            <a:ext cx="2114550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D9C02DE-5CB4-4DC7-9036-A017B550B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1931988"/>
            <a:ext cx="1924050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0061BBE-BD5E-41CB-80E5-847AE9D0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2571750"/>
            <a:ext cx="6478588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AD60A9F8-C070-4DFF-B644-CA13507E4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571750"/>
            <a:ext cx="2114550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DEA9B73E-ACCE-4D5F-AF95-C3C5E7BDB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2571750"/>
            <a:ext cx="1924050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506CEB9D-6473-4A51-AEE9-4FAEC9C7D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2941638"/>
            <a:ext cx="6478588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841A4FC-864E-4B82-842B-3FA1AF689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941638"/>
            <a:ext cx="21145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4DA2BDD2-FABB-4400-8B3C-3AA686C5A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2941638"/>
            <a:ext cx="19240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259F0022-3AA4-4287-AC93-6EE3408C8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3581400"/>
            <a:ext cx="6478588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C2B4596-3F61-4284-868E-4AA74182B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3581400"/>
            <a:ext cx="2114550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60DBFE6F-353E-4DDD-9151-BD0B6236B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3581400"/>
            <a:ext cx="1924050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0DC7B0-8980-42BB-9E47-DDEFC442E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4222750"/>
            <a:ext cx="6478588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2B888A64-B14B-4584-8070-34FDDB435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4222750"/>
            <a:ext cx="21145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BAB0DC64-3FB8-4F60-A318-A4645AC1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4222750"/>
            <a:ext cx="19240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BD9A31A5-4542-4D8C-9EF1-BC8113E02A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7263" y="1924050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C5DF9FB3-AC64-49EB-947E-C5101EFC6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1813" y="1924050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A7171646-596C-4EBB-AB29-6A3B1AB482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2571750"/>
            <a:ext cx="10529888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AAFC76DE-EF4D-4157-8819-9A46146BA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2941638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4">
            <a:extLst>
              <a:ext uri="{FF2B5EF4-FFF2-40B4-BE49-F238E27FC236}">
                <a16:creationId xmlns:a16="http://schemas.microsoft.com/office/drawing/2014/main" id="{6F2E3BD0-3CE6-4AC9-8824-9D02FA7577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3581400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id="{F8D781C7-920B-4CF8-A35F-9D0EB0A88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4222750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7404C787-2447-4E38-9728-8543422E51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676" y="1924050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11F3F30D-5124-4A4F-B5EE-FD678D2B1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45863" y="1924050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id="{91B8994E-7BB3-4E58-AF2E-5FC5114A95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1931988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9">
            <a:extLst>
              <a:ext uri="{FF2B5EF4-FFF2-40B4-BE49-F238E27FC236}">
                <a16:creationId xmlns:a16="http://schemas.microsoft.com/office/drawing/2014/main" id="{32F39AB5-8679-40EE-889A-6B0DF77E4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4862513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D10A5930-A20F-49EE-8725-742865F00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351" y="1973263"/>
            <a:ext cx="1400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Clients’ View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043B3A11-6F28-4528-87BD-C6BB6BD5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163" y="2247900"/>
            <a:ext cx="1301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(agreement)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3826DF38-636D-4418-AB66-3BBE2235B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8513" y="1973263"/>
            <a:ext cx="1620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Advisors’ View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1850AE55-080A-403C-B060-9D752917E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463" y="2247900"/>
            <a:ext cx="1301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(agreement)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0E458244-0134-4D50-B7BA-C3FC9E6CE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2611438"/>
            <a:ext cx="4681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Open to discussing what clients value most in life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97C6C7D0-5A44-4EEA-BD76-7193DEDE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2611438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CC77E2C5-798F-4BFE-AA5F-4445224CD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2611438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87%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BDE6B840-7D13-4A11-B48D-F9AA865EA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2984500"/>
            <a:ext cx="6359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Provide recommendations based on client’s personal goals, needs,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id="{BD4E270D-E564-4657-AE6A-785CB505B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3259138"/>
            <a:ext cx="955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priorities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9">
            <a:extLst>
              <a:ext uri="{FF2B5EF4-FFF2-40B4-BE49-F238E27FC236}">
                <a16:creationId xmlns:a16="http://schemas.microsoft.com/office/drawing/2014/main" id="{2BE5CE28-C8E3-402F-8387-B63A127AB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2984500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49%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F8599039-DCE0-4FA2-8697-551050387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2984500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1">
            <a:extLst>
              <a:ext uri="{FF2B5EF4-FFF2-40B4-BE49-F238E27FC236}">
                <a16:creationId xmlns:a16="http://schemas.microsoft.com/office/drawing/2014/main" id="{3F465C01-CFBD-4F98-9B17-6932620BF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3624263"/>
            <a:ext cx="60309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Communicates importance of considering all areas of life when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2">
            <a:extLst>
              <a:ext uri="{FF2B5EF4-FFF2-40B4-BE49-F238E27FC236}">
                <a16:creationId xmlns:a16="http://schemas.microsoft.com/office/drawing/2014/main" id="{932EA3EC-213F-47D9-BBFC-64A4BE6FF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3898900"/>
            <a:ext cx="1493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creating a plan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495D6BF3-D8E2-45F3-B3DB-78422569C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624263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47%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47D8303F-DABB-4C29-812D-51BE39BAE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3624263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81%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3ACC650C-0CA7-4A1A-94C3-C9727E6D6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4262438"/>
            <a:ext cx="6288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Contacts clients on a regular basis to see what changes in life may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6">
            <a:extLst>
              <a:ext uri="{FF2B5EF4-FFF2-40B4-BE49-F238E27FC236}">
                <a16:creationId xmlns:a16="http://schemas.microsoft.com/office/drawing/2014/main" id="{6260A6DD-1D81-47A5-A351-11BE2AEDA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4538663"/>
            <a:ext cx="2443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affect their financial plan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7">
            <a:extLst>
              <a:ext uri="{FF2B5EF4-FFF2-40B4-BE49-F238E27FC236}">
                <a16:creationId xmlns:a16="http://schemas.microsoft.com/office/drawing/2014/main" id="{2866FFA2-7490-459D-A3EE-85CB1A17A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262438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39%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8">
            <a:extLst>
              <a:ext uri="{FF2B5EF4-FFF2-40B4-BE49-F238E27FC236}">
                <a16:creationId xmlns:a16="http://schemas.microsoft.com/office/drawing/2014/main" id="{04F380ED-DD84-413B-BD2B-3C06F9415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4262438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AutoShape 3">
            <a:extLst>
              <a:ext uri="{FF2B5EF4-FFF2-40B4-BE49-F238E27FC236}">
                <a16:creationId xmlns:a16="http://schemas.microsoft.com/office/drawing/2014/main" id="{E4E949C6-FCBF-42AD-8445-0A3233080B3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20738" y="1931988"/>
            <a:ext cx="105505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B5D85E9D-5377-4480-AA4F-9B0B4A2A8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1958976"/>
            <a:ext cx="6478588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Topic/Issue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0AA3C258-3BB3-416A-8BB6-C0D2DA96F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1958976"/>
            <a:ext cx="2114550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3114F949-BB25-4F8C-82BB-DEB3C6D59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1958976"/>
            <a:ext cx="1924050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8">
            <a:extLst>
              <a:ext uri="{FF2B5EF4-FFF2-40B4-BE49-F238E27FC236}">
                <a16:creationId xmlns:a16="http://schemas.microsoft.com/office/drawing/2014/main" id="{C3376145-ABBF-41EB-9D87-D0DB9B8FC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2598738"/>
            <a:ext cx="6478588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634BACA5-85FC-4E36-AB1E-2D947C6C8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598738"/>
            <a:ext cx="2114550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3FF29091-042F-45F0-9069-18699EDE7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2598738"/>
            <a:ext cx="1924050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8F07718A-C563-4C56-B94F-76CEFC0BD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2968626"/>
            <a:ext cx="6478588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801C70AA-72D6-48C4-9937-3F9942C42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968626"/>
            <a:ext cx="21145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13">
            <a:extLst>
              <a:ext uri="{FF2B5EF4-FFF2-40B4-BE49-F238E27FC236}">
                <a16:creationId xmlns:a16="http://schemas.microsoft.com/office/drawing/2014/main" id="{6ECC493E-B70F-41FC-9553-6A11C0DC6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2968626"/>
            <a:ext cx="19240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14">
            <a:extLst>
              <a:ext uri="{FF2B5EF4-FFF2-40B4-BE49-F238E27FC236}">
                <a16:creationId xmlns:a16="http://schemas.microsoft.com/office/drawing/2014/main" id="{323D01B1-8D42-4757-9FE7-8BC31FD7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3608388"/>
            <a:ext cx="6478588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15">
            <a:extLst>
              <a:ext uri="{FF2B5EF4-FFF2-40B4-BE49-F238E27FC236}">
                <a16:creationId xmlns:a16="http://schemas.microsoft.com/office/drawing/2014/main" id="{E66AB6BE-F0A4-40A4-91F3-BC7BCB3FE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3608388"/>
            <a:ext cx="2114550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16">
            <a:extLst>
              <a:ext uri="{FF2B5EF4-FFF2-40B4-BE49-F238E27FC236}">
                <a16:creationId xmlns:a16="http://schemas.microsoft.com/office/drawing/2014/main" id="{F7A93E82-02A1-4BB2-A50E-FCD3DD312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3608388"/>
            <a:ext cx="1924050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17">
            <a:extLst>
              <a:ext uri="{FF2B5EF4-FFF2-40B4-BE49-F238E27FC236}">
                <a16:creationId xmlns:a16="http://schemas.microsoft.com/office/drawing/2014/main" id="{933249E7-C9AC-4DFF-A40B-472FD9FBB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4249738"/>
            <a:ext cx="6478588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18">
            <a:extLst>
              <a:ext uri="{FF2B5EF4-FFF2-40B4-BE49-F238E27FC236}">
                <a16:creationId xmlns:a16="http://schemas.microsoft.com/office/drawing/2014/main" id="{FF4C4A0D-0C08-424A-8CCA-5BEB21EAD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4249738"/>
            <a:ext cx="21145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19">
            <a:extLst>
              <a:ext uri="{FF2B5EF4-FFF2-40B4-BE49-F238E27FC236}">
                <a16:creationId xmlns:a16="http://schemas.microsoft.com/office/drawing/2014/main" id="{FFCD94C5-4965-4F89-91DA-482D5A30B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4249738"/>
            <a:ext cx="19240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20">
            <a:extLst>
              <a:ext uri="{FF2B5EF4-FFF2-40B4-BE49-F238E27FC236}">
                <a16:creationId xmlns:a16="http://schemas.microsoft.com/office/drawing/2014/main" id="{D5F89506-FDB5-4BDA-B459-E3F4E34A8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7263" y="1951038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21">
            <a:extLst>
              <a:ext uri="{FF2B5EF4-FFF2-40B4-BE49-F238E27FC236}">
                <a16:creationId xmlns:a16="http://schemas.microsoft.com/office/drawing/2014/main" id="{F0E019E9-307E-4C1B-A106-60C01E0D6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1813" y="1951038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22">
            <a:extLst>
              <a:ext uri="{FF2B5EF4-FFF2-40B4-BE49-F238E27FC236}">
                <a16:creationId xmlns:a16="http://schemas.microsoft.com/office/drawing/2014/main" id="{6241726F-B72A-4AAA-BB39-D60E41CA1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2598738"/>
            <a:ext cx="10529888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23">
            <a:extLst>
              <a:ext uri="{FF2B5EF4-FFF2-40B4-BE49-F238E27FC236}">
                <a16:creationId xmlns:a16="http://schemas.microsoft.com/office/drawing/2014/main" id="{03C8568A-3089-4329-B43F-4B8262AEA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2968626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24">
            <a:extLst>
              <a:ext uri="{FF2B5EF4-FFF2-40B4-BE49-F238E27FC236}">
                <a16:creationId xmlns:a16="http://schemas.microsoft.com/office/drawing/2014/main" id="{790DCBF5-C9B5-4DA6-B2BB-64E70F617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3608388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25">
            <a:extLst>
              <a:ext uri="{FF2B5EF4-FFF2-40B4-BE49-F238E27FC236}">
                <a16:creationId xmlns:a16="http://schemas.microsoft.com/office/drawing/2014/main" id="{3DBFC650-F049-4130-931D-314E6462B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4249738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26">
            <a:extLst>
              <a:ext uri="{FF2B5EF4-FFF2-40B4-BE49-F238E27FC236}">
                <a16:creationId xmlns:a16="http://schemas.microsoft.com/office/drawing/2014/main" id="{F040F2E5-92CC-4836-AB80-B79F529F4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676" y="1951038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27">
            <a:extLst>
              <a:ext uri="{FF2B5EF4-FFF2-40B4-BE49-F238E27FC236}">
                <a16:creationId xmlns:a16="http://schemas.microsoft.com/office/drawing/2014/main" id="{4C539FE8-23AD-40E4-850A-ACF6EAC25A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45863" y="1951038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28">
            <a:extLst>
              <a:ext uri="{FF2B5EF4-FFF2-40B4-BE49-F238E27FC236}">
                <a16:creationId xmlns:a16="http://schemas.microsoft.com/office/drawing/2014/main" id="{8992F2A6-C6CD-412A-8D23-93694B0F05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463" y="2625727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29">
            <a:extLst>
              <a:ext uri="{FF2B5EF4-FFF2-40B4-BE49-F238E27FC236}">
                <a16:creationId xmlns:a16="http://schemas.microsoft.com/office/drawing/2014/main" id="{1C88C824-4B92-4C84-90E3-F29ED9BB2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4889501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30">
            <a:extLst>
              <a:ext uri="{FF2B5EF4-FFF2-40B4-BE49-F238E27FC236}">
                <a16:creationId xmlns:a16="http://schemas.microsoft.com/office/drawing/2014/main" id="{8E4051BF-8853-44D2-AA77-D54BE1B74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351" y="2000251"/>
            <a:ext cx="1400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Clients’ View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31">
            <a:extLst>
              <a:ext uri="{FF2B5EF4-FFF2-40B4-BE49-F238E27FC236}">
                <a16:creationId xmlns:a16="http://schemas.microsoft.com/office/drawing/2014/main" id="{C74F6539-C658-4E09-8232-94547C3F0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163" y="2274888"/>
            <a:ext cx="1301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(agreement)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32">
            <a:extLst>
              <a:ext uri="{FF2B5EF4-FFF2-40B4-BE49-F238E27FC236}">
                <a16:creationId xmlns:a16="http://schemas.microsoft.com/office/drawing/2014/main" id="{6C2AE197-598C-4DAC-BCEC-68221E4C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8513" y="2000251"/>
            <a:ext cx="1620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Advisors’ View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33">
            <a:extLst>
              <a:ext uri="{FF2B5EF4-FFF2-40B4-BE49-F238E27FC236}">
                <a16:creationId xmlns:a16="http://schemas.microsoft.com/office/drawing/2014/main" id="{F6FD134B-B839-4288-9E41-0EC23D411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463" y="2274888"/>
            <a:ext cx="1301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(agreement)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34">
            <a:extLst>
              <a:ext uri="{FF2B5EF4-FFF2-40B4-BE49-F238E27FC236}">
                <a16:creationId xmlns:a16="http://schemas.microsoft.com/office/drawing/2014/main" id="{501DD5D2-1954-4CF1-BC8C-0796E24F3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2638426"/>
            <a:ext cx="4681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Open to discussing what clients value most in life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35">
            <a:extLst>
              <a:ext uri="{FF2B5EF4-FFF2-40B4-BE49-F238E27FC236}">
                <a16:creationId xmlns:a16="http://schemas.microsoft.com/office/drawing/2014/main" id="{6FD47FD7-A5E5-43EA-9A9F-2C69D6BCD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2638426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36">
            <a:extLst>
              <a:ext uri="{FF2B5EF4-FFF2-40B4-BE49-F238E27FC236}">
                <a16:creationId xmlns:a16="http://schemas.microsoft.com/office/drawing/2014/main" id="{52A91AAC-D9BC-407F-BE59-64C81045C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2638426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87%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37">
            <a:extLst>
              <a:ext uri="{FF2B5EF4-FFF2-40B4-BE49-F238E27FC236}">
                <a16:creationId xmlns:a16="http://schemas.microsoft.com/office/drawing/2014/main" id="{0CF316C6-2E95-4302-8133-CABD7C074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3011488"/>
            <a:ext cx="62758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Provide recommendations based on client’s personal goals, needs,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priorities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7" name="Rectangle 39">
            <a:extLst>
              <a:ext uri="{FF2B5EF4-FFF2-40B4-BE49-F238E27FC236}">
                <a16:creationId xmlns:a16="http://schemas.microsoft.com/office/drawing/2014/main" id="{D5731CD3-ED03-4FD2-8439-57DCF78F9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011488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49%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40">
            <a:extLst>
              <a:ext uri="{FF2B5EF4-FFF2-40B4-BE49-F238E27FC236}">
                <a16:creationId xmlns:a16="http://schemas.microsoft.com/office/drawing/2014/main" id="{54578541-B17E-42BC-9AF7-A99071A01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3011488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41">
            <a:extLst>
              <a:ext uri="{FF2B5EF4-FFF2-40B4-BE49-F238E27FC236}">
                <a16:creationId xmlns:a16="http://schemas.microsoft.com/office/drawing/2014/main" id="{66BC5D92-D244-493D-BE13-ABEF6D508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3651251"/>
            <a:ext cx="59495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Communicates importance of considering all areas of life when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creating a plan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43">
            <a:extLst>
              <a:ext uri="{FF2B5EF4-FFF2-40B4-BE49-F238E27FC236}">
                <a16:creationId xmlns:a16="http://schemas.microsoft.com/office/drawing/2014/main" id="{D4BC246A-1F3F-450E-B0D9-020E1ABBF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651251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47%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44">
            <a:extLst>
              <a:ext uri="{FF2B5EF4-FFF2-40B4-BE49-F238E27FC236}">
                <a16:creationId xmlns:a16="http://schemas.microsoft.com/office/drawing/2014/main" id="{5C86C8C1-EADD-4542-A0AE-9DE3B37A3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3651251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81%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45">
            <a:extLst>
              <a:ext uri="{FF2B5EF4-FFF2-40B4-BE49-F238E27FC236}">
                <a16:creationId xmlns:a16="http://schemas.microsoft.com/office/drawing/2014/main" id="{6820F3C2-EF01-489C-AA60-6B34E5A24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4289426"/>
            <a:ext cx="62028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Contacts clients on a regular basis to see what changes in life may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affect their financial plan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47">
            <a:extLst>
              <a:ext uri="{FF2B5EF4-FFF2-40B4-BE49-F238E27FC236}">
                <a16:creationId xmlns:a16="http://schemas.microsoft.com/office/drawing/2014/main" id="{78662594-5976-490E-A572-B0DC4D3E5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289426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39%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48">
            <a:extLst>
              <a:ext uri="{FF2B5EF4-FFF2-40B4-BE49-F238E27FC236}">
                <a16:creationId xmlns:a16="http://schemas.microsoft.com/office/drawing/2014/main" id="{DA2C7301-75E6-4E0A-B9A6-956B0F240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4289426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85%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8" grpId="0"/>
      <p:bldP spid="89" grpId="0"/>
      <p:bldP spid="91" grpId="0"/>
      <p:bldP spid="92" grpId="0"/>
      <p:bldP spid="93" grpId="0"/>
      <p:bldP spid="95" grpId="0"/>
      <p:bldP spid="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3A22-2529-467A-985A-953DEE489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dirty="0"/>
              <a:t>Grounded in authentic curiosity</a:t>
            </a:r>
          </a:p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Curiosity leads to questions </a:t>
            </a:r>
          </a:p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Meaningful questions guide discovery,  learning </a:t>
            </a: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7B1335D-20CA-4029-8F3B-1C80C9DBC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40580" r="1430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19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404F3C0-7387-4CAC-AEE2-FD8131C753F1}"/>
              </a:ext>
            </a:extLst>
          </p:cNvPr>
          <p:cNvSpPr txBox="1">
            <a:spLocks/>
          </p:cNvSpPr>
          <p:nvPr/>
        </p:nvSpPr>
        <p:spPr>
          <a:xfrm>
            <a:off x="4942368" y="467626"/>
            <a:ext cx="6586491" cy="1324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662530B-5AEA-4C63-9D27-6A1A81117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888" y="-176213"/>
            <a:ext cx="6586537" cy="1287463"/>
          </a:xfrm>
        </p:spPr>
        <p:txBody>
          <a:bodyPr anchor="b">
            <a:normAutofit/>
          </a:bodyPr>
          <a:lstStyle/>
          <a:p>
            <a:r>
              <a:rPr lang="en-US" sz="4100" b="1" dirty="0">
                <a:solidFill>
                  <a:schemeClr val="bg1">
                    <a:lumMod val="50000"/>
                  </a:schemeClr>
                </a:solidFill>
              </a:rPr>
              <a:t>Mastering the Art of Inquiry</a:t>
            </a:r>
          </a:p>
        </p:txBody>
      </p:sp>
    </p:spTree>
    <p:extLst>
      <p:ext uri="{BB962C8B-B14F-4D97-AF65-F5344CB8AC3E}">
        <p14:creationId xmlns:p14="http://schemas.microsoft.com/office/powerpoint/2010/main" val="2326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A9AD-D7E1-4F96-A789-0CC990B8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Effectiveness in Learning About Clients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7CE58-8D06-4A38-8CB9-A5C17E407B53}"/>
              </a:ext>
            </a:extLst>
          </p:cNvPr>
          <p:cNvSpPr txBox="1"/>
          <p:nvPr/>
        </p:nvSpPr>
        <p:spPr>
          <a:xfrm>
            <a:off x="838200" y="5969655"/>
            <a:ext cx="855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i="0" dirty="0">
                <a:effectLst/>
                <a:latin typeface="Barlow" panose="00000500000000000000" pitchFamily="2" charset="0"/>
              </a:rPr>
              <a:t>Developing and Maintaining Client Trust and Commitment in a Rapidly Changing Environment, 2/8/22</a:t>
            </a:r>
          </a:p>
          <a:p>
            <a:endParaRPr lang="en-US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47237C3E-EC23-48F9-8DD9-0876C0FF861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20738" y="1905000"/>
            <a:ext cx="105505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6618ED-388F-47C3-90E8-74C0A01E8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1931988"/>
            <a:ext cx="6478588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9A4C12-2730-4233-A749-62A7EDEA4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1931988"/>
            <a:ext cx="2114550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D9C02DE-5CB4-4DC7-9036-A017B550B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1931988"/>
            <a:ext cx="1924050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0061BBE-BD5E-41CB-80E5-847AE9D0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2571750"/>
            <a:ext cx="6478588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AD60A9F8-C070-4DFF-B644-CA13507E4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571750"/>
            <a:ext cx="2114550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DEA9B73E-ACCE-4D5F-AF95-C3C5E7BDB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2571750"/>
            <a:ext cx="1924050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506CEB9D-6473-4A51-AEE9-4FAEC9C7D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2941638"/>
            <a:ext cx="6478588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841A4FC-864E-4B82-842B-3FA1AF689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941638"/>
            <a:ext cx="21145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4DA2BDD2-FABB-4400-8B3C-3AA686C5A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2941638"/>
            <a:ext cx="19240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259F0022-3AA4-4287-AC93-6EE3408C8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3581400"/>
            <a:ext cx="6478588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C2B4596-3F61-4284-868E-4AA74182B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3581400"/>
            <a:ext cx="2114550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60DBFE6F-353E-4DDD-9151-BD0B6236B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3581400"/>
            <a:ext cx="1924050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0DC7B0-8980-42BB-9E47-DDEFC442E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4222750"/>
            <a:ext cx="6478588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2B888A64-B14B-4584-8070-34FDDB435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4222750"/>
            <a:ext cx="21145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BAB0DC64-3FB8-4F60-A318-A4645AC1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4222750"/>
            <a:ext cx="19240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BD9A31A5-4542-4D8C-9EF1-BC8113E02A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7263" y="1924050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C5DF9FB3-AC64-49EB-947E-C5101EFC6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1813" y="1924050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A7171646-596C-4EBB-AB29-6A3B1AB482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2571750"/>
            <a:ext cx="10529888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AAFC76DE-EF4D-4157-8819-9A46146BA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2941638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4">
            <a:extLst>
              <a:ext uri="{FF2B5EF4-FFF2-40B4-BE49-F238E27FC236}">
                <a16:creationId xmlns:a16="http://schemas.microsoft.com/office/drawing/2014/main" id="{6F2E3BD0-3CE6-4AC9-8824-9D02FA7577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3581400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id="{F8D781C7-920B-4CF8-A35F-9D0EB0A88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4222750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7404C787-2447-4E38-9728-8543422E51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676" y="1924050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11F3F30D-5124-4A4F-B5EE-FD678D2B1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45863" y="1924050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id="{91B8994E-7BB3-4E58-AF2E-5FC5114A95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1931988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9">
            <a:extLst>
              <a:ext uri="{FF2B5EF4-FFF2-40B4-BE49-F238E27FC236}">
                <a16:creationId xmlns:a16="http://schemas.microsoft.com/office/drawing/2014/main" id="{32F39AB5-8679-40EE-889A-6B0DF77E4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4862513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D10A5930-A20F-49EE-8725-742865F00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351" y="1973263"/>
            <a:ext cx="1400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Clients’ View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043B3A11-6F28-4528-87BD-C6BB6BD5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163" y="2247900"/>
            <a:ext cx="1301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(agreement)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3826DF38-636D-4418-AB66-3BBE2235B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8513" y="1973263"/>
            <a:ext cx="1620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Advisors’ View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1850AE55-080A-403C-B060-9D752917E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463" y="2247900"/>
            <a:ext cx="1301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(agreement)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0E458244-0134-4D50-B7BA-C3FC9E6CE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2611438"/>
            <a:ext cx="4681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Open to discussing what clients value most in life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97C6C7D0-5A44-4EEA-BD76-7193DEDE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2611438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CC77E2C5-798F-4BFE-AA5F-4445224CD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2611438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87%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BDE6B840-7D13-4A11-B48D-F9AA865EA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2984500"/>
            <a:ext cx="6359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Provide recommendations based on client’s personal goals, needs,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id="{BD4E270D-E564-4657-AE6A-785CB505B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3259138"/>
            <a:ext cx="955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priorities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9">
            <a:extLst>
              <a:ext uri="{FF2B5EF4-FFF2-40B4-BE49-F238E27FC236}">
                <a16:creationId xmlns:a16="http://schemas.microsoft.com/office/drawing/2014/main" id="{2BE5CE28-C8E3-402F-8387-B63A127AB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2984500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49%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F8599039-DCE0-4FA2-8697-551050387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2984500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1">
            <a:extLst>
              <a:ext uri="{FF2B5EF4-FFF2-40B4-BE49-F238E27FC236}">
                <a16:creationId xmlns:a16="http://schemas.microsoft.com/office/drawing/2014/main" id="{3F465C01-CFBD-4F98-9B17-6932620BF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3624263"/>
            <a:ext cx="60309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Communicates importance of considering all areas of life when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2">
            <a:extLst>
              <a:ext uri="{FF2B5EF4-FFF2-40B4-BE49-F238E27FC236}">
                <a16:creationId xmlns:a16="http://schemas.microsoft.com/office/drawing/2014/main" id="{932EA3EC-213F-47D9-BBFC-64A4BE6FF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3898900"/>
            <a:ext cx="1493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creating a plan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495D6BF3-D8E2-45F3-B3DB-78422569C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624263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47%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47D8303F-DABB-4C29-812D-51BE39BAE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3624263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81%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3ACC650C-0CA7-4A1A-94C3-C9727E6D6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4262438"/>
            <a:ext cx="6288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Contacts clients on a regular basis to see what changes in life may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6">
            <a:extLst>
              <a:ext uri="{FF2B5EF4-FFF2-40B4-BE49-F238E27FC236}">
                <a16:creationId xmlns:a16="http://schemas.microsoft.com/office/drawing/2014/main" id="{6260A6DD-1D81-47A5-A351-11BE2AEDA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4538663"/>
            <a:ext cx="2443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affect their financial plan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7">
            <a:extLst>
              <a:ext uri="{FF2B5EF4-FFF2-40B4-BE49-F238E27FC236}">
                <a16:creationId xmlns:a16="http://schemas.microsoft.com/office/drawing/2014/main" id="{2866FFA2-7490-459D-A3EE-85CB1A17A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262438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39%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8">
            <a:extLst>
              <a:ext uri="{FF2B5EF4-FFF2-40B4-BE49-F238E27FC236}">
                <a16:creationId xmlns:a16="http://schemas.microsoft.com/office/drawing/2014/main" id="{04F380ED-DD84-413B-BD2B-3C06F9415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4262438"/>
            <a:ext cx="512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AutoShape 3">
            <a:extLst>
              <a:ext uri="{FF2B5EF4-FFF2-40B4-BE49-F238E27FC236}">
                <a16:creationId xmlns:a16="http://schemas.microsoft.com/office/drawing/2014/main" id="{E4E949C6-FCBF-42AD-8445-0A3233080B3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20738" y="1931988"/>
            <a:ext cx="105505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B5D85E9D-5377-4480-AA4F-9B0B4A2A8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1958976"/>
            <a:ext cx="6478588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Topic/Issue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0AA3C258-3BB3-416A-8BB6-C0D2DA96F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1958976"/>
            <a:ext cx="2114550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3114F949-BB25-4F8C-82BB-DEB3C6D59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1958976"/>
            <a:ext cx="1924050" cy="639763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8">
            <a:extLst>
              <a:ext uri="{FF2B5EF4-FFF2-40B4-BE49-F238E27FC236}">
                <a16:creationId xmlns:a16="http://schemas.microsoft.com/office/drawing/2014/main" id="{C3376145-ABBF-41EB-9D87-D0DB9B8FC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2611438"/>
            <a:ext cx="6478588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634BACA5-85FC-4E36-AB1E-2D947C6C8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598738"/>
            <a:ext cx="2114550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3FF29091-042F-45F0-9069-18699EDE7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2598738"/>
            <a:ext cx="1924050" cy="3698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8F07718A-C563-4C56-B94F-76CEFC0BD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2968626"/>
            <a:ext cx="6478588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801C70AA-72D6-48C4-9937-3F9942C42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968626"/>
            <a:ext cx="21145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13">
            <a:extLst>
              <a:ext uri="{FF2B5EF4-FFF2-40B4-BE49-F238E27FC236}">
                <a16:creationId xmlns:a16="http://schemas.microsoft.com/office/drawing/2014/main" id="{6ECC493E-B70F-41FC-9553-6A11C0DC6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2968626"/>
            <a:ext cx="19240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14">
            <a:extLst>
              <a:ext uri="{FF2B5EF4-FFF2-40B4-BE49-F238E27FC236}">
                <a16:creationId xmlns:a16="http://schemas.microsoft.com/office/drawing/2014/main" id="{323D01B1-8D42-4757-9FE7-8BC31FD7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3608388"/>
            <a:ext cx="6478588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15">
            <a:extLst>
              <a:ext uri="{FF2B5EF4-FFF2-40B4-BE49-F238E27FC236}">
                <a16:creationId xmlns:a16="http://schemas.microsoft.com/office/drawing/2014/main" id="{E66AB6BE-F0A4-40A4-91F3-BC7BCB3FE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3608388"/>
            <a:ext cx="2114550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16">
            <a:extLst>
              <a:ext uri="{FF2B5EF4-FFF2-40B4-BE49-F238E27FC236}">
                <a16:creationId xmlns:a16="http://schemas.microsoft.com/office/drawing/2014/main" id="{F7A93E82-02A1-4BB2-A50E-FCD3DD312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3608388"/>
            <a:ext cx="1924050" cy="641350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17">
            <a:extLst>
              <a:ext uri="{FF2B5EF4-FFF2-40B4-BE49-F238E27FC236}">
                <a16:creationId xmlns:a16="http://schemas.microsoft.com/office/drawing/2014/main" id="{933249E7-C9AC-4DFF-A40B-472FD9FBB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6" y="4249738"/>
            <a:ext cx="6478588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18">
            <a:extLst>
              <a:ext uri="{FF2B5EF4-FFF2-40B4-BE49-F238E27FC236}">
                <a16:creationId xmlns:a16="http://schemas.microsoft.com/office/drawing/2014/main" id="{FF4C4A0D-0C08-424A-8CCA-5BEB21EAD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4249738"/>
            <a:ext cx="21145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19">
            <a:extLst>
              <a:ext uri="{FF2B5EF4-FFF2-40B4-BE49-F238E27FC236}">
                <a16:creationId xmlns:a16="http://schemas.microsoft.com/office/drawing/2014/main" id="{FFCD94C5-4965-4F89-91DA-482D5A30B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4249738"/>
            <a:ext cx="1924050" cy="639763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" name="Line 20">
            <a:extLst>
              <a:ext uri="{FF2B5EF4-FFF2-40B4-BE49-F238E27FC236}">
                <a16:creationId xmlns:a16="http://schemas.microsoft.com/office/drawing/2014/main" id="{D5F89506-FDB5-4BDA-B459-E3F4E34A8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7263" y="1951038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21">
            <a:extLst>
              <a:ext uri="{FF2B5EF4-FFF2-40B4-BE49-F238E27FC236}">
                <a16:creationId xmlns:a16="http://schemas.microsoft.com/office/drawing/2014/main" id="{F0E019E9-307E-4C1B-A106-60C01E0D6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1813" y="1951038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22">
            <a:extLst>
              <a:ext uri="{FF2B5EF4-FFF2-40B4-BE49-F238E27FC236}">
                <a16:creationId xmlns:a16="http://schemas.microsoft.com/office/drawing/2014/main" id="{6241726F-B72A-4AAA-BB39-D60E41CA1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2598738"/>
            <a:ext cx="10529888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23">
            <a:extLst>
              <a:ext uri="{FF2B5EF4-FFF2-40B4-BE49-F238E27FC236}">
                <a16:creationId xmlns:a16="http://schemas.microsoft.com/office/drawing/2014/main" id="{03C8568A-3089-4329-B43F-4B8262AEA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2968626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Line 24">
            <a:extLst>
              <a:ext uri="{FF2B5EF4-FFF2-40B4-BE49-F238E27FC236}">
                <a16:creationId xmlns:a16="http://schemas.microsoft.com/office/drawing/2014/main" id="{790DCBF5-C9B5-4DA6-B2BB-64E70F617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3608388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25">
            <a:extLst>
              <a:ext uri="{FF2B5EF4-FFF2-40B4-BE49-F238E27FC236}">
                <a16:creationId xmlns:a16="http://schemas.microsoft.com/office/drawing/2014/main" id="{3DBFC650-F049-4130-931D-314E6462B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4249738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26">
            <a:extLst>
              <a:ext uri="{FF2B5EF4-FFF2-40B4-BE49-F238E27FC236}">
                <a16:creationId xmlns:a16="http://schemas.microsoft.com/office/drawing/2014/main" id="{F040F2E5-92CC-4836-AB80-B79F529F4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676" y="1951038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27">
            <a:extLst>
              <a:ext uri="{FF2B5EF4-FFF2-40B4-BE49-F238E27FC236}">
                <a16:creationId xmlns:a16="http://schemas.microsoft.com/office/drawing/2014/main" id="{4C539FE8-23AD-40E4-850A-ACF6EAC25A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45863" y="1951038"/>
            <a:ext cx="0" cy="294481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28">
            <a:extLst>
              <a:ext uri="{FF2B5EF4-FFF2-40B4-BE49-F238E27FC236}">
                <a16:creationId xmlns:a16="http://schemas.microsoft.com/office/drawing/2014/main" id="{8992F2A6-C6CD-412A-8D23-93694B0F05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463" y="2625727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29">
            <a:extLst>
              <a:ext uri="{FF2B5EF4-FFF2-40B4-BE49-F238E27FC236}">
                <a16:creationId xmlns:a16="http://schemas.microsoft.com/office/drawing/2014/main" id="{1C88C824-4B92-4C84-90E3-F29ED9BB2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6" y="4889501"/>
            <a:ext cx="10529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8" name="Rectangle 30">
            <a:extLst>
              <a:ext uri="{FF2B5EF4-FFF2-40B4-BE49-F238E27FC236}">
                <a16:creationId xmlns:a16="http://schemas.microsoft.com/office/drawing/2014/main" id="{8E4051BF-8853-44D2-AA77-D54BE1B74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351" y="2000251"/>
            <a:ext cx="1400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Clients’ View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31">
            <a:extLst>
              <a:ext uri="{FF2B5EF4-FFF2-40B4-BE49-F238E27FC236}">
                <a16:creationId xmlns:a16="http://schemas.microsoft.com/office/drawing/2014/main" id="{C74F6539-C658-4E09-8232-94547C3F0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163" y="2274888"/>
            <a:ext cx="1301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(agreement)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32">
            <a:extLst>
              <a:ext uri="{FF2B5EF4-FFF2-40B4-BE49-F238E27FC236}">
                <a16:creationId xmlns:a16="http://schemas.microsoft.com/office/drawing/2014/main" id="{6C2AE197-598C-4DAC-BCEC-68221E4C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8513" y="2000251"/>
            <a:ext cx="1620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Advisors’ View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33">
            <a:extLst>
              <a:ext uri="{FF2B5EF4-FFF2-40B4-BE49-F238E27FC236}">
                <a16:creationId xmlns:a16="http://schemas.microsoft.com/office/drawing/2014/main" id="{F6FD134B-B839-4288-9E41-0EC23D411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463" y="2274888"/>
            <a:ext cx="1301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(agreement)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34">
            <a:extLst>
              <a:ext uri="{FF2B5EF4-FFF2-40B4-BE49-F238E27FC236}">
                <a16:creationId xmlns:a16="http://schemas.microsoft.com/office/drawing/2014/main" id="{501DD5D2-1954-4CF1-BC8C-0796E24F3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2638426"/>
            <a:ext cx="1380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Cultural values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35">
            <a:extLst>
              <a:ext uri="{FF2B5EF4-FFF2-40B4-BE49-F238E27FC236}">
                <a16:creationId xmlns:a16="http://schemas.microsoft.com/office/drawing/2014/main" id="{6FD47FD7-A5E5-43EA-9A9F-2C69D6BCD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2638426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41%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36">
            <a:extLst>
              <a:ext uri="{FF2B5EF4-FFF2-40B4-BE49-F238E27FC236}">
                <a16:creationId xmlns:a16="http://schemas.microsoft.com/office/drawing/2014/main" id="{52A91AAC-D9BC-407F-BE59-64C81045C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2638426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68%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37">
            <a:extLst>
              <a:ext uri="{FF2B5EF4-FFF2-40B4-BE49-F238E27FC236}">
                <a16:creationId xmlns:a16="http://schemas.microsoft.com/office/drawing/2014/main" id="{0CF316C6-2E95-4302-8133-CABD7C074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3011488"/>
            <a:ext cx="21010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Personality type, traits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7" name="Rectangle 39">
            <a:extLst>
              <a:ext uri="{FF2B5EF4-FFF2-40B4-BE49-F238E27FC236}">
                <a16:creationId xmlns:a16="http://schemas.microsoft.com/office/drawing/2014/main" id="{D5731CD3-ED03-4FD2-8439-57DCF78F9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011488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38%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40">
            <a:extLst>
              <a:ext uri="{FF2B5EF4-FFF2-40B4-BE49-F238E27FC236}">
                <a16:creationId xmlns:a16="http://schemas.microsoft.com/office/drawing/2014/main" id="{54578541-B17E-42BC-9AF7-A99071A01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3011488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73%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41">
            <a:extLst>
              <a:ext uri="{FF2B5EF4-FFF2-40B4-BE49-F238E27FC236}">
                <a16:creationId xmlns:a16="http://schemas.microsoft.com/office/drawing/2014/main" id="{66BC5D92-D244-493D-BE13-ABEF6D508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3651251"/>
            <a:ext cx="28857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Attitudes, beliefs about money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43">
            <a:extLst>
              <a:ext uri="{FF2B5EF4-FFF2-40B4-BE49-F238E27FC236}">
                <a16:creationId xmlns:a16="http://schemas.microsoft.com/office/drawing/2014/main" id="{D4BC246A-1F3F-450E-B0D9-020E1ABBF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651251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53%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44">
            <a:extLst>
              <a:ext uri="{FF2B5EF4-FFF2-40B4-BE49-F238E27FC236}">
                <a16:creationId xmlns:a16="http://schemas.microsoft.com/office/drawing/2014/main" id="{5C86C8C1-EADD-4542-A0AE-9DE3B37A3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3651251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45">
            <a:extLst>
              <a:ext uri="{FF2B5EF4-FFF2-40B4-BE49-F238E27FC236}">
                <a16:creationId xmlns:a16="http://schemas.microsoft.com/office/drawing/2014/main" id="{6820F3C2-EF01-489C-AA60-6B34E5A24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1" y="4289426"/>
            <a:ext cx="19868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Family history, values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47">
            <a:extLst>
              <a:ext uri="{FF2B5EF4-FFF2-40B4-BE49-F238E27FC236}">
                <a16:creationId xmlns:a16="http://schemas.microsoft.com/office/drawing/2014/main" id="{78662594-5976-490E-A572-B0DC4D3E5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289426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53%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48">
            <a:extLst>
              <a:ext uri="{FF2B5EF4-FFF2-40B4-BE49-F238E27FC236}">
                <a16:creationId xmlns:a16="http://schemas.microsoft.com/office/drawing/2014/main" id="{DA2C7301-75E6-4E0A-B9A6-956B0F240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8" y="4289426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67%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0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8" grpId="0"/>
      <p:bldP spid="89" grpId="0"/>
      <p:bldP spid="91" grpId="0"/>
      <p:bldP spid="92" grpId="0"/>
      <p:bldP spid="93" grpId="0"/>
      <p:bldP spid="95" grpId="0"/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068B58-6F94-4AFF-A8A7-18573884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5B028C-7535-45E5-9D2C-32C50D0E0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B82D7-F870-492D-8823-9E398A99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6" y="900622"/>
            <a:ext cx="4997189" cy="1893524"/>
          </a:xfrm>
        </p:spPr>
        <p:txBody>
          <a:bodyPr anchor="b">
            <a:normAutofit/>
          </a:bodyPr>
          <a:lstStyle/>
          <a:p>
            <a:r>
              <a:rPr lang="en-US" sz="4800" b="1"/>
              <a:t>Inquiry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F18AF-1490-47A7-AE94-4B854860C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82" y="2965593"/>
            <a:ext cx="5281684" cy="2941544"/>
          </a:xfrm>
        </p:spPr>
        <p:txBody>
          <a:bodyPr>
            <a:normAutofit/>
          </a:bodyPr>
          <a:lstStyle/>
          <a:p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Comfort asking meaningful, relevant questions</a:t>
            </a:r>
          </a:p>
          <a:p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Natural, conversational, empathic manner, even with difficult topics </a:t>
            </a: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responses guide subsequent questions 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89DAA-5E29-4C11-9771-CD75237EE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" r="23844" b="1"/>
          <a:stretch/>
        </p:blipFill>
        <p:spPr>
          <a:xfrm>
            <a:off x="6575741" y="895610"/>
            <a:ext cx="4890576" cy="50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9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07DF-5315-4521-B599-815CA105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priorities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5495BA-BE22-EF4B-AE5B-B3FCE8CEE2FC}"/>
              </a:ext>
            </a:extLst>
          </p:cNvPr>
          <p:cNvSpPr/>
          <p:nvPr/>
        </p:nvSpPr>
        <p:spPr>
          <a:xfrm>
            <a:off x="965859" y="1807853"/>
            <a:ext cx="2998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Save for retirement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787729-06CB-9444-9599-1FF730DFBBD1}"/>
              </a:ext>
            </a:extLst>
          </p:cNvPr>
          <p:cNvGrpSpPr/>
          <p:nvPr/>
        </p:nvGrpSpPr>
        <p:grpSpPr>
          <a:xfrm>
            <a:off x="315396" y="2503642"/>
            <a:ext cx="3012969" cy="569706"/>
            <a:chOff x="315396" y="1690688"/>
            <a:chExt cx="3591016" cy="679006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5842063-AB5E-D848-871A-9FE560A4F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15396" y="1690688"/>
              <a:ext cx="634030" cy="63403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092C28-B8A5-BA4A-948B-688B41B43B89}"/>
                </a:ext>
              </a:extLst>
            </p:cNvPr>
            <p:cNvSpPr/>
            <p:nvPr/>
          </p:nvSpPr>
          <p:spPr>
            <a:xfrm>
              <a:off x="1090652" y="1746093"/>
              <a:ext cx="2815760" cy="623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Vacation home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37F6B7-F018-1E49-B5E9-327DA7A7FD17}"/>
              </a:ext>
            </a:extLst>
          </p:cNvPr>
          <p:cNvGrpSpPr/>
          <p:nvPr/>
        </p:nvGrpSpPr>
        <p:grpSpPr>
          <a:xfrm>
            <a:off x="315396" y="3245917"/>
            <a:ext cx="3705017" cy="569706"/>
            <a:chOff x="315396" y="1690688"/>
            <a:chExt cx="4415837" cy="67900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773B93B-E9EE-FA4B-A973-81A5B7C14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15396" y="1690688"/>
              <a:ext cx="634030" cy="63403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23CEFA-4BC0-F244-9C63-4F97C15D7C36}"/>
                </a:ext>
              </a:extLst>
            </p:cNvPr>
            <p:cNvSpPr/>
            <p:nvPr/>
          </p:nvSpPr>
          <p:spPr>
            <a:xfrm>
              <a:off x="1090653" y="1746093"/>
              <a:ext cx="3640580" cy="623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Philanthropic giving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8C1A86-731B-0248-A03F-E76E79A82E66}"/>
              </a:ext>
            </a:extLst>
          </p:cNvPr>
          <p:cNvGrpSpPr/>
          <p:nvPr/>
        </p:nvGrpSpPr>
        <p:grpSpPr>
          <a:xfrm>
            <a:off x="315396" y="3988192"/>
            <a:ext cx="2362472" cy="569706"/>
            <a:chOff x="315396" y="1690688"/>
            <a:chExt cx="2815720" cy="679006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CA203FF-3509-2C45-B198-43C08E837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15396" y="1690688"/>
              <a:ext cx="634030" cy="63403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A6FC4E-B310-4A4C-8EAC-43903C26D89F}"/>
                </a:ext>
              </a:extLst>
            </p:cNvPr>
            <p:cNvSpPr/>
            <p:nvPr/>
          </p:nvSpPr>
          <p:spPr>
            <a:xfrm>
              <a:off x="1090654" y="1746093"/>
              <a:ext cx="2040462" cy="623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Education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F0630-A7FB-9A4F-9157-E816EE27672E}"/>
              </a:ext>
            </a:extLst>
          </p:cNvPr>
          <p:cNvGrpSpPr/>
          <p:nvPr/>
        </p:nvGrpSpPr>
        <p:grpSpPr>
          <a:xfrm>
            <a:off x="315396" y="4730468"/>
            <a:ext cx="1811102" cy="569706"/>
            <a:chOff x="315396" y="1690688"/>
            <a:chExt cx="2158567" cy="67900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8EBBACB-B05E-7E4D-A65E-EF9FAA4D3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15396" y="1690688"/>
              <a:ext cx="634030" cy="63403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FD61D2-B6D9-4343-9570-55AE451546EF}"/>
                </a:ext>
              </a:extLst>
            </p:cNvPr>
            <p:cNvSpPr/>
            <p:nvPr/>
          </p:nvSpPr>
          <p:spPr>
            <a:xfrm>
              <a:off x="1090652" y="1746093"/>
              <a:ext cx="1383311" cy="623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Legacy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670326-B89E-0040-BE78-DB7EC179A9E2}"/>
              </a:ext>
            </a:extLst>
          </p:cNvPr>
          <p:cNvGrpSpPr/>
          <p:nvPr/>
        </p:nvGrpSpPr>
        <p:grpSpPr>
          <a:xfrm>
            <a:off x="6967207" y="1761367"/>
            <a:ext cx="1688889" cy="569706"/>
            <a:chOff x="315396" y="1690688"/>
            <a:chExt cx="2012907" cy="679006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2611D484-778C-DD47-9B28-401DDA1A5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315396" y="1690688"/>
              <a:ext cx="634030" cy="63403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9030BA9-45B8-4B41-8747-4EC9A59252C5}"/>
                </a:ext>
              </a:extLst>
            </p:cNvPr>
            <p:cNvSpPr/>
            <p:nvPr/>
          </p:nvSpPr>
          <p:spPr>
            <a:xfrm>
              <a:off x="1090652" y="1746093"/>
              <a:ext cx="1237651" cy="623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Travel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E630BC0-DB44-E845-B695-947E53CE2510}"/>
              </a:ext>
            </a:extLst>
          </p:cNvPr>
          <p:cNvGrpSpPr/>
          <p:nvPr/>
        </p:nvGrpSpPr>
        <p:grpSpPr>
          <a:xfrm>
            <a:off x="6967207" y="2503642"/>
            <a:ext cx="4430344" cy="569706"/>
            <a:chOff x="315396" y="1690688"/>
            <a:chExt cx="5280321" cy="679006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A035007F-8C18-234C-A9CA-883D79B8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315396" y="1690688"/>
              <a:ext cx="634030" cy="63403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C53611-49A8-0E47-8CD8-193A42826E75}"/>
                </a:ext>
              </a:extLst>
            </p:cNvPr>
            <p:cNvSpPr/>
            <p:nvPr/>
          </p:nvSpPr>
          <p:spPr>
            <a:xfrm>
              <a:off x="1090653" y="1746093"/>
              <a:ext cx="4505064" cy="623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Support family members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3C4734-B87E-7A4C-AB45-F09C49794677}"/>
              </a:ext>
            </a:extLst>
          </p:cNvPr>
          <p:cNvGrpSpPr/>
          <p:nvPr/>
        </p:nvGrpSpPr>
        <p:grpSpPr>
          <a:xfrm>
            <a:off x="6967207" y="3245917"/>
            <a:ext cx="2869019" cy="569706"/>
            <a:chOff x="315396" y="1690688"/>
            <a:chExt cx="3419448" cy="679006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871F903-2E68-E848-9847-97E3918F7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315396" y="1690688"/>
              <a:ext cx="634030" cy="63403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72573E9-5CCE-E046-8495-F279AF14BF2D}"/>
                </a:ext>
              </a:extLst>
            </p:cNvPr>
            <p:cNvSpPr/>
            <p:nvPr/>
          </p:nvSpPr>
          <p:spPr>
            <a:xfrm>
              <a:off x="1090652" y="1746093"/>
              <a:ext cx="2644192" cy="623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Protect assets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A2F4DA-43AC-204D-9030-5ABFF55A2A96}"/>
              </a:ext>
            </a:extLst>
          </p:cNvPr>
          <p:cNvGrpSpPr/>
          <p:nvPr/>
        </p:nvGrpSpPr>
        <p:grpSpPr>
          <a:xfrm>
            <a:off x="6967207" y="3988192"/>
            <a:ext cx="3364989" cy="569706"/>
            <a:chOff x="315396" y="1690688"/>
            <a:chExt cx="4010571" cy="679006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2918E412-988D-244F-86AD-B02C7A15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315396" y="1690688"/>
              <a:ext cx="634030" cy="63403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62982AE-9191-3941-86C3-7D314DCE74E6}"/>
                </a:ext>
              </a:extLst>
            </p:cNvPr>
            <p:cNvSpPr/>
            <p:nvPr/>
          </p:nvSpPr>
          <p:spPr>
            <a:xfrm>
              <a:off x="1090652" y="1746093"/>
              <a:ext cx="3235315" cy="623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Wealth transition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AFD72A-A8D2-DE48-BD37-2143044742A0}"/>
              </a:ext>
            </a:extLst>
          </p:cNvPr>
          <p:cNvGrpSpPr/>
          <p:nvPr/>
        </p:nvGrpSpPr>
        <p:grpSpPr>
          <a:xfrm>
            <a:off x="6967207" y="4730468"/>
            <a:ext cx="2810029" cy="569706"/>
            <a:chOff x="315396" y="1690688"/>
            <a:chExt cx="3349142" cy="679006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2A0BC0B9-B9A9-6546-8810-18675FE5A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315396" y="1690688"/>
              <a:ext cx="634030" cy="63403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BAFE77-3F7B-D441-933A-09C139B03012}"/>
                </a:ext>
              </a:extLst>
            </p:cNvPr>
            <p:cNvSpPr/>
            <p:nvPr/>
          </p:nvSpPr>
          <p:spPr>
            <a:xfrm>
              <a:off x="1090652" y="1746093"/>
              <a:ext cx="2573886" cy="623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 Next venture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8B97891B-5F56-7446-85B5-DB1DBF1F75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4595" y="1735966"/>
            <a:ext cx="650463" cy="6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5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wo cups of coffee on wooden table">
            <a:extLst>
              <a:ext uri="{FF2B5EF4-FFF2-40B4-BE49-F238E27FC236}">
                <a16:creationId xmlns:a16="http://schemas.microsoft.com/office/drawing/2014/main" id="{070051B7-E7B3-4A41-B228-08225BA26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6414D-F729-42B1-A2B2-6D24F3BDB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Knowing a client: Process vs.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9360B-1E9D-461E-97C4-9E8C666C1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0" y="2434201"/>
            <a:ext cx="4394200" cy="3742762"/>
          </a:xfrm>
        </p:spPr>
        <p:txBody>
          <a:bodyPr>
            <a:normAutofit/>
          </a:bodyPr>
          <a:lstStyle/>
          <a:p>
            <a:r>
              <a:rPr lang="en-US" sz="2400" dirty="0"/>
              <a:t>Beyond due diligence, profile, IPS</a:t>
            </a:r>
          </a:p>
          <a:p>
            <a:r>
              <a:rPr lang="en-US" sz="2400" dirty="0"/>
              <a:t>Chapters in a story still being written</a:t>
            </a:r>
          </a:p>
          <a:p>
            <a:r>
              <a:rPr lang="en-US" sz="2400" dirty="0"/>
              <a:t>Dynamic, flowing changes in the client’s financial life</a:t>
            </a:r>
          </a:p>
          <a:p>
            <a:r>
              <a:rPr lang="en-US" sz="2400" dirty="0"/>
              <a:t>Move past legacy gaps</a:t>
            </a:r>
          </a:p>
          <a:p>
            <a:r>
              <a:rPr lang="en-US" sz="2400" dirty="0"/>
              <a:t>Advisor’s responsibility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637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D6BB9-C1C4-43CA-8FCB-6F3C7DA1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6800" b="1">
                <a:solidFill>
                  <a:schemeClr val="bg1"/>
                </a:solidFill>
              </a:rPr>
              <a:t>Steps to mastering the Art of Inquiry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AD967-9207-4B1D-89B8-ACB9FF76A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021" y="1108061"/>
            <a:ext cx="6063915" cy="457197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Recognize how curiosity creates a pathway 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 a repertoire of open-ended, purposeful questions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Frame questions around points of curiosity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for invitations for follow-on questions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confidence in diplomatically asking </a:t>
            </a:r>
            <a:r>
              <a:rPr lang="en-US" sz="2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questions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9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5E0FD-D352-4B22-A04C-A524E9F43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Q: Over the next 2 years, I expect to generate most of my new business from… </a:t>
            </a: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3EC6-DD14-4D5C-9DDD-CFC63A00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000" dirty="0">
                <a:solidFill>
                  <a:schemeClr val="bg1"/>
                </a:solidFill>
              </a:rPr>
              <a:t>Direct outreach to qualified prospects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>
                <a:solidFill>
                  <a:schemeClr val="bg1"/>
                </a:solidFill>
              </a:rPr>
              <a:t>Centers of influence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>
                <a:solidFill>
                  <a:schemeClr val="bg1"/>
                </a:solidFill>
              </a:rPr>
              <a:t>Referrals from existing clients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>
                <a:solidFill>
                  <a:schemeClr val="bg1"/>
                </a:solidFill>
              </a:rPr>
              <a:t>Introductions from partners within my firm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>
                <a:solidFill>
                  <a:schemeClr val="bg1"/>
                </a:solidFill>
              </a:rPr>
              <a:t>Prospects contacting the firm seeking services</a:t>
            </a:r>
          </a:p>
          <a:p>
            <a:pPr marL="514350" indent="-514350">
              <a:buFont typeface="+mj-lt"/>
              <a:buAutoNum type="alphaUcPeriod"/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haking hands after meeting in a cafe">
            <a:extLst>
              <a:ext uri="{FF2B5EF4-FFF2-40B4-BE49-F238E27FC236}">
                <a16:creationId xmlns:a16="http://schemas.microsoft.com/office/drawing/2014/main" id="{1FD159C8-4F2B-4505-A958-16EC041EE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r="38057" b="-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F4C2B-0382-4073-8EE9-73639240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Anticipating 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AA761-47BA-4752-A1AE-4B60E7DF3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400" b="1" i="0" dirty="0">
                <a:effectLst/>
                <a:latin typeface="inherit"/>
              </a:rPr>
              <a:t> </a:t>
            </a:r>
            <a:r>
              <a:rPr lang="en-US" sz="2400" b="0" i="0" dirty="0">
                <a:effectLst/>
                <a:latin typeface="Open Sans" panose="020B0606030504020204" pitchFamily="34" charset="0"/>
              </a:rPr>
              <a:t>an·​tic·​</a:t>
            </a:r>
            <a:r>
              <a:rPr lang="en-US" sz="2400" b="0" i="0" dirty="0" err="1">
                <a:effectLst/>
                <a:latin typeface="Open Sans" panose="020B0606030504020204" pitchFamily="34" charset="0"/>
              </a:rPr>
              <a:t>i</a:t>
            </a:r>
            <a:r>
              <a:rPr lang="en-US" sz="2400" b="0" i="0" dirty="0">
                <a:effectLst/>
                <a:latin typeface="Open Sans" panose="020B0606030504020204" pitchFamily="34" charset="0"/>
              </a:rPr>
              <a:t>·​pate</a:t>
            </a:r>
            <a:r>
              <a:rPr lang="en-US" sz="2400" b="0" i="0" dirty="0">
                <a:effectLst/>
                <a:latin typeface="Lato" panose="020F0502020204030203" pitchFamily="34" charset="0"/>
              </a:rPr>
              <a:t> </a:t>
            </a:r>
            <a:r>
              <a:rPr lang="en-US" sz="2400" b="0" i="0" dirty="0">
                <a:effectLst/>
                <a:latin typeface="Open Sans" panose="020B0606030504020204" pitchFamily="34" charset="0"/>
              </a:rPr>
              <a:t>| \ an-ˈ</a:t>
            </a:r>
            <a:r>
              <a:rPr lang="en-US" sz="2400" b="0" i="0" dirty="0" err="1">
                <a:effectLst/>
                <a:latin typeface="Open Sans" panose="020B0606030504020204" pitchFamily="34" charset="0"/>
              </a:rPr>
              <a:t>ti-sə</a:t>
            </a:r>
            <a:r>
              <a:rPr lang="en-US" sz="2400" b="0" i="0" dirty="0">
                <a:effectLst/>
                <a:latin typeface="Open Sans" panose="020B0606030504020204" pitchFamily="34" charset="0"/>
              </a:rPr>
              <a:t>-ˌ</a:t>
            </a:r>
            <a:r>
              <a:rPr lang="en-US" sz="2400" b="0" i="0" dirty="0" err="1">
                <a:effectLst/>
                <a:latin typeface="Open Sans" panose="020B0606030504020204" pitchFamily="34" charset="0"/>
              </a:rPr>
              <a:t>pāt</a:t>
            </a:r>
            <a:endParaRPr lang="en-US" sz="2400" b="0" i="0" dirty="0">
              <a:effectLst/>
              <a:latin typeface="Open Sans" panose="020B0606030504020204" pitchFamily="34" charset="0"/>
            </a:endParaRPr>
          </a:p>
          <a:p>
            <a:pPr marL="0" indent="0" fontAlgn="base">
              <a:buNone/>
            </a:pPr>
            <a:endParaRPr lang="en-US" sz="2400" b="0" i="0" dirty="0">
              <a:effectLst/>
              <a:latin typeface="Open Sans" panose="020B0606030504020204" pitchFamily="34" charset="0"/>
            </a:endParaRPr>
          </a:p>
          <a:p>
            <a:pPr fontAlgn="base"/>
            <a:r>
              <a:rPr lang="en-US" sz="2400" b="0" i="1" dirty="0">
                <a:effectLst/>
                <a:latin typeface="Open Sans" panose="020B0606030504020204" pitchFamily="34" charset="0"/>
              </a:rPr>
              <a:t>to give advance thought, discussion, or treatment to </a:t>
            </a:r>
          </a:p>
          <a:p>
            <a:pPr fontAlgn="base"/>
            <a:r>
              <a:rPr lang="en-US" sz="2400" b="0" i="1" dirty="0">
                <a:effectLst/>
                <a:latin typeface="Open Sans" panose="020B0606030504020204" pitchFamily="34" charset="0"/>
              </a:rPr>
              <a:t>to foresee and deal with in advance </a:t>
            </a:r>
          </a:p>
          <a:p>
            <a:pPr fontAlgn="base"/>
            <a:r>
              <a:rPr lang="en-US" sz="2400" b="0" i="1" dirty="0">
                <a:effectLst/>
                <a:latin typeface="Open Sans" panose="020B0606030504020204" pitchFamily="34" charset="0"/>
              </a:rPr>
              <a:t>to act before another so as to prepare</a:t>
            </a:r>
            <a:endParaRPr lang="en-US" sz="2400" b="0" i="1" dirty="0">
              <a:effectLst/>
              <a:latin typeface="inherit"/>
            </a:endParaRPr>
          </a:p>
        </p:txBody>
      </p:sp>
      <p:pic>
        <p:nvPicPr>
          <p:cNvPr id="5" name="Picture 4" descr="Colorful eggs on nest">
            <a:extLst>
              <a:ext uri="{FF2B5EF4-FFF2-40B4-BE49-F238E27FC236}">
                <a16:creationId xmlns:a16="http://schemas.microsoft.com/office/drawing/2014/main" id="{D955269E-AADF-4696-A0AD-017E02B89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5" r="2323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33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6A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31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olls of Newspaper">
            <a:extLst>
              <a:ext uri="{FF2B5EF4-FFF2-40B4-BE49-F238E27FC236}">
                <a16:creationId xmlns:a16="http://schemas.microsoft.com/office/drawing/2014/main" id="{E48027FE-70E5-4F93-A0C6-669DFA6F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4" r="-1" b="29151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  <a:scene3d>
            <a:camera prst="orthographicFront">
              <a:rot lat="900000" lon="0" rev="0"/>
            </a:camera>
            <a:lightRig rig="threePt" dir="t"/>
          </a:scene3d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ED2A07-DF79-464A-BD96-F030C5B4A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Headline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4D1E1-309F-4990-90BE-AB763CD5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Success as an advisor comes from earning and sustaining relevance with clients</a:t>
            </a:r>
          </a:p>
          <a:p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6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37">
            <a:extLst>
              <a:ext uri="{FF2B5EF4-FFF2-40B4-BE49-F238E27FC236}">
                <a16:creationId xmlns:a16="http://schemas.microsoft.com/office/drawing/2014/main" id="{6570CC06-DB21-401C-BCF8-AAC5FF55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2CBCF0-0042-4402-B8C6-511674AF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3566160" cy="35803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If this, then that…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C0F7C39-6438-4900-AFA0-2A6244C17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1192" r="-2" b="22557"/>
          <a:stretch/>
        </p:blipFill>
        <p:spPr>
          <a:xfrm>
            <a:off x="4986197" y="4254240"/>
            <a:ext cx="3300984" cy="1856799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A34824CF-C11F-4B90-A829-AF3886117D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7337" b="8393"/>
          <a:stretch/>
        </p:blipFill>
        <p:spPr>
          <a:xfrm>
            <a:off x="8287181" y="1383026"/>
            <a:ext cx="3438144" cy="1933963"/>
          </a:xfrm>
          <a:prstGeom prst="rect">
            <a:avLst/>
          </a:prstGeom>
        </p:spPr>
      </p:pic>
      <p:sp>
        <p:nvSpPr>
          <p:cNvPr id="56" name="sketch line">
            <a:extLst>
              <a:ext uri="{FF2B5EF4-FFF2-40B4-BE49-F238E27FC236}">
                <a16:creationId xmlns:a16="http://schemas.microsoft.com/office/drawing/2014/main" id="{15B998FC-4B98-4A07-B159-9E629180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DA69787-9AC8-47A1-9E5F-B115099F59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5455" b="6997"/>
          <a:stretch/>
        </p:blipFill>
        <p:spPr>
          <a:xfrm>
            <a:off x="4846320" y="1383026"/>
            <a:ext cx="3300984" cy="185678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65A1C21-A52B-42E9-A420-5332949ABB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839" b="5411"/>
          <a:stretch/>
        </p:blipFill>
        <p:spPr>
          <a:xfrm>
            <a:off x="8287181" y="4215663"/>
            <a:ext cx="3438143" cy="193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2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24B69-86A9-4BD5-9B88-406CD7D4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en-US" dirty="0"/>
              <a:t>Roots in relevance…</a:t>
            </a:r>
          </a:p>
        </p:txBody>
      </p:sp>
      <p:pic>
        <p:nvPicPr>
          <p:cNvPr id="1026" name="Picture 2" descr="Book page image">
            <a:extLst>
              <a:ext uri="{FF2B5EF4-FFF2-40B4-BE49-F238E27FC236}">
                <a16:creationId xmlns:a16="http://schemas.microsoft.com/office/drawing/2014/main" id="{6279E635-1309-460B-9AB5-634F8E884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r="596"/>
          <a:stretch/>
        </p:blipFill>
        <p:spPr bwMode="auto">
          <a:xfrm>
            <a:off x="20" y="10"/>
            <a:ext cx="4639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6E6E8-B18F-45B7-A291-BC442C594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…the trust company must </a:t>
            </a:r>
            <a:r>
              <a:rPr lang="en-US" b="1" i="1" dirty="0"/>
              <a:t>handle money matters of the accounts it manages</a:t>
            </a:r>
            <a:r>
              <a:rPr lang="en-US" dirty="0"/>
              <a:t> and </a:t>
            </a:r>
            <a:r>
              <a:rPr lang="en-US" b="1" i="1" dirty="0"/>
              <a:t>anticipate financial needs</a:t>
            </a:r>
            <a:r>
              <a:rPr lang="en-US" dirty="0"/>
              <a:t> of the estate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474115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37AA-1EDA-4898-A1DC-5FBE608FE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We don’t know what we don’t know; neither do they</a:t>
            </a:r>
          </a:p>
        </p:txBody>
      </p:sp>
      <p:pic>
        <p:nvPicPr>
          <p:cNvPr id="5" name="Picture 4" descr="One glowing light bulb in sea of unlit bulbs">
            <a:extLst>
              <a:ext uri="{FF2B5EF4-FFF2-40B4-BE49-F238E27FC236}">
                <a16:creationId xmlns:a16="http://schemas.microsoft.com/office/drawing/2014/main" id="{EBA7A6E1-86D5-4C02-9557-738F901847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5" b="1956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842E3-AD3C-44DE-A440-FA92B4F99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3752848"/>
            <a:ext cx="7485413" cy="2452687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Financial lives in perpetual motion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Advisors bring economies of experience, knowledge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Anticipate needs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Your ordinary is their extraordinary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Unprecedented wealth transfer doesn’t mean surprises </a:t>
            </a:r>
          </a:p>
        </p:txBody>
      </p:sp>
    </p:spTree>
    <p:extLst>
      <p:ext uri="{BB962C8B-B14F-4D97-AF65-F5344CB8AC3E}">
        <p14:creationId xmlns:p14="http://schemas.microsoft.com/office/powerpoint/2010/main" val="46854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BB625-9000-40CC-9C3C-53CE544E2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Acting on reality</a:t>
            </a:r>
          </a:p>
        </p:txBody>
      </p:sp>
      <p:pic>
        <p:nvPicPr>
          <p:cNvPr id="4" name="Picture 3" descr="Falling drops creating ripples in liquid">
            <a:extLst>
              <a:ext uri="{FF2B5EF4-FFF2-40B4-BE49-F238E27FC236}">
                <a16:creationId xmlns:a16="http://schemas.microsoft.com/office/drawing/2014/main" id="{3DB8AE44-10A3-4695-8E14-7E410E039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7382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C971A-85C5-4349-951D-9F54B3FBF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0" y="2434201"/>
            <a:ext cx="4635500" cy="3742762"/>
          </a:xfrm>
        </p:spPr>
        <p:txBody>
          <a:bodyPr>
            <a:normAutofit/>
          </a:bodyPr>
          <a:lstStyle/>
          <a:p>
            <a:r>
              <a:rPr lang="en-US" sz="2200" b="0" i="0" dirty="0">
                <a:effectLst/>
                <a:latin typeface="inherit"/>
              </a:rPr>
              <a:t>All relationships are dynamic</a:t>
            </a:r>
          </a:p>
          <a:p>
            <a:r>
              <a:rPr lang="en-US" sz="2200" b="0" i="0" dirty="0">
                <a:effectLst/>
                <a:latin typeface="inherit"/>
              </a:rPr>
              <a:t>Life changes - financial life corollary</a:t>
            </a:r>
          </a:p>
          <a:p>
            <a:r>
              <a:rPr lang="en-US" sz="2200" b="0" i="0" dirty="0">
                <a:effectLst/>
                <a:latin typeface="inherit"/>
              </a:rPr>
              <a:t>Unanticipated twists and turns trigger need for </a:t>
            </a:r>
            <a:r>
              <a:rPr lang="en-US" sz="2200" dirty="0">
                <a:latin typeface="inherit"/>
              </a:rPr>
              <a:t>new </a:t>
            </a:r>
            <a:r>
              <a:rPr lang="en-US" sz="2200" b="0" i="0" dirty="0">
                <a:effectLst/>
                <a:latin typeface="inherit"/>
              </a:rPr>
              <a:t>advice</a:t>
            </a:r>
          </a:p>
          <a:p>
            <a:r>
              <a:rPr lang="en-US" sz="2200" b="0" i="0" dirty="0">
                <a:effectLst/>
                <a:latin typeface="inherit"/>
              </a:rPr>
              <a:t>Understand, Analyze, Advise, Evolve</a:t>
            </a:r>
          </a:p>
          <a:p>
            <a:r>
              <a:rPr lang="en-US" sz="2200" dirty="0"/>
              <a:t>Earned relevance positions you as a first call </a:t>
            </a:r>
          </a:p>
        </p:txBody>
      </p:sp>
    </p:spTree>
    <p:extLst>
      <p:ext uri="{BB962C8B-B14F-4D97-AF65-F5344CB8AC3E}">
        <p14:creationId xmlns:p14="http://schemas.microsoft.com/office/powerpoint/2010/main" val="194565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2FD9D-EF51-4901-A5AC-3461998E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1" y="3752849"/>
            <a:ext cx="356870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</a:rPr>
              <a:t>Successful advisors…</a:t>
            </a:r>
            <a:b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</a:rPr>
            </a:br>
            <a:endParaRPr lang="en-US" sz="3600" dirty="0"/>
          </a:p>
        </p:txBody>
      </p:sp>
      <p:pic>
        <p:nvPicPr>
          <p:cNvPr id="6" name="Picture 5" descr="One glowing star standing among other dim stars on green pastel color background">
            <a:extLst>
              <a:ext uri="{FF2B5EF4-FFF2-40B4-BE49-F238E27FC236}">
                <a16:creationId xmlns:a16="http://schemas.microsoft.com/office/drawing/2014/main" id="{524A398D-2FFE-44DD-8683-1E0F98424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30" b="1239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47B09E-3BE2-4C52-82CE-33233DE19752}"/>
              </a:ext>
            </a:extLst>
          </p:cNvPr>
          <p:cNvSpPr txBox="1"/>
          <p:nvPr/>
        </p:nvSpPr>
        <p:spPr>
          <a:xfrm>
            <a:off x="2590800" y="3752850"/>
            <a:ext cx="930910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Identify life changes affecting their clients’ financial lives</a:t>
            </a:r>
          </a:p>
          <a:p>
            <a:pPr marL="28575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Provide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advice to navigate expected and unexpected changes</a:t>
            </a:r>
          </a:p>
          <a:p>
            <a:pPr marL="28575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See fulfilling</a:t>
            </a:r>
            <a:r>
              <a:rPr kumimoji="0" lang="en-US" sz="2800" b="0" i="0" u="none" strike="noStrike" cap="none" spc="0" normalizeH="0" noProof="0" dirty="0">
                <a:ln>
                  <a:noFill/>
                </a:ln>
                <a:effectLst/>
                <a:uLnTx/>
                <a:uFillTx/>
              </a:rPr>
              <a:t> their role 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as a dynamic process  </a:t>
            </a:r>
          </a:p>
        </p:txBody>
      </p:sp>
    </p:spTree>
    <p:extLst>
      <p:ext uri="{BB962C8B-B14F-4D97-AF65-F5344CB8AC3E}">
        <p14:creationId xmlns:p14="http://schemas.microsoft.com/office/powerpoint/2010/main" val="63858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4EBC8-A173-4A36-A17A-E1824247B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en-US" sz="3700"/>
              <a:t>Q: What is the most important characteristic in selecting an advisor?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D5A27-BD7B-4689-BF67-077443B70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Location of the firm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Investment offering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Digital capabilities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Firm’s reputation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Advisor’s reputation</a:t>
            </a:r>
          </a:p>
          <a:p>
            <a:pPr marL="514350" indent="-514350">
              <a:buFont typeface="+mj-lt"/>
              <a:buAutoNum type="alphaUcPeriod"/>
            </a:pPr>
            <a:endParaRPr lang="en-US" sz="2000" dirty="0"/>
          </a:p>
        </p:txBody>
      </p:sp>
      <p:pic>
        <p:nvPicPr>
          <p:cNvPr id="5" name="Picture 4" descr="Light from open door">
            <a:extLst>
              <a:ext uri="{FF2B5EF4-FFF2-40B4-BE49-F238E27FC236}">
                <a16:creationId xmlns:a16="http://schemas.microsoft.com/office/drawing/2014/main" id="{510A0DA8-D56A-49EE-90AD-5365F8856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4" r="4192" b="-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784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FD0B171-5E11-4315-8B10-74B0268EE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D7C83-3538-47C0-A981-8BD9820CB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65600" cy="189991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Practicing agility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793BE-AA83-4098-A49D-E5C4851F2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0113"/>
            <a:ext cx="4483100" cy="3742762"/>
          </a:xfrm>
        </p:spPr>
        <p:txBody>
          <a:bodyPr>
            <a:normAutofit/>
          </a:bodyPr>
          <a:lstStyle/>
          <a:p>
            <a:r>
              <a:rPr lang="en-US" dirty="0"/>
              <a:t>All is flux - Heraclitus</a:t>
            </a:r>
          </a:p>
          <a:p>
            <a:r>
              <a:rPr lang="en-US" dirty="0"/>
              <a:t>Normal is not a destination; it is in continual redefinition</a:t>
            </a:r>
          </a:p>
          <a:p>
            <a:r>
              <a:rPr lang="en-US" dirty="0"/>
              <a:t>What is the next version of your practice model?</a:t>
            </a:r>
          </a:p>
        </p:txBody>
      </p:sp>
    </p:spTree>
    <p:extLst>
      <p:ext uri="{BB962C8B-B14F-4D97-AF65-F5344CB8AC3E}">
        <p14:creationId xmlns:p14="http://schemas.microsoft.com/office/powerpoint/2010/main" val="357217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FD7E2-1597-4739-A9EF-B12839EB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Adaptive Disruption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C64CE2-DA49-4645-9F73-6231858F6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83" t="1" r="13960" b="1"/>
          <a:stretch/>
        </p:blipFill>
        <p:spPr>
          <a:xfrm>
            <a:off x="5935427" y="566916"/>
            <a:ext cx="5255049" cy="57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58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2B82F-36E3-402F-AE06-11DBD80E7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701605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Focus on advisor agility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C0EB-1866-4A44-8AB0-F0C4E21C9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73" y="1909192"/>
            <a:ext cx="4652409" cy="364771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Operating models have a shelf-life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Who, how, when, where will look different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When we don’t ride elevators, the pitch may not fit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Meeting expectations doesn’t differentiate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Pre-emptive adjustment meets stable and trusted  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Camera lens">
            <a:extLst>
              <a:ext uri="{FF2B5EF4-FFF2-40B4-BE49-F238E27FC236}">
                <a16:creationId xmlns:a16="http://schemas.microsoft.com/office/drawing/2014/main" id="{65FB6009-5B26-44B1-995A-0D998E7FC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7" r="34978" b="-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19359-639E-458A-97F9-6C0E5D346EAE}"/>
              </a:ext>
            </a:extLst>
          </p:cNvPr>
          <p:cNvSpPr txBox="1"/>
          <p:nvPr/>
        </p:nvSpPr>
        <p:spPr>
          <a:xfrm>
            <a:off x="838199" y="548464"/>
            <a:ext cx="3807187" cy="2228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Differentiating yourself as an advisor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D60D0-4095-4717-99E8-2AB215FC6282}"/>
              </a:ext>
            </a:extLst>
          </p:cNvPr>
          <p:cNvSpPr txBox="1"/>
          <p:nvPr/>
        </p:nvSpPr>
        <p:spPr>
          <a:xfrm>
            <a:off x="558800" y="2962279"/>
            <a:ext cx="4317999" cy="314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Why you?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Why your firm?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How will you earn, sustain relevance?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Picture 4" descr="Wood carving of icons">
            <a:extLst>
              <a:ext uri="{FF2B5EF4-FFF2-40B4-BE49-F238E27FC236}">
                <a16:creationId xmlns:a16="http://schemas.microsoft.com/office/drawing/2014/main" id="{AEA09C03-157B-4791-9902-CDBD6C6BA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r="1930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407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49434-D7BA-468B-9EF7-47AFE35F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670097" cy="1956841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What is </a:t>
            </a:r>
            <a:r>
              <a:rPr lang="en-US" sz="5400" i="1" dirty="0"/>
              <a:t>relevance</a:t>
            </a:r>
            <a:r>
              <a:rPr lang="en-US" sz="5400" dirty="0"/>
              <a:t> with clients?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54AC5-DDFE-418E-9284-E1F6136F1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Pertinence, meaningfulness, importance a business earns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inite shelf life, continually re-earned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Perpetual motion in business is norm; speed can vary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 continually reinvent, evolve business practices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>
              <a:effectLst/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omplete puzzle with one piece lit up">
            <a:extLst>
              <a:ext uri="{FF2B5EF4-FFF2-40B4-BE49-F238E27FC236}">
                <a16:creationId xmlns:a16="http://schemas.microsoft.com/office/drawing/2014/main" id="{A2D394EB-B1B0-414C-AB15-6B4F6EADC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r="1653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898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BB3AB-CC26-4EBA-BDD7-1E1538CD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Q: Over the next 2 years, greatest threat to relationship retention is…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0C743-A420-43ED-A324-C0C433BF0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600" dirty="0"/>
              <a:t>Clients passing away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/>
              <a:t>Intensity of competitors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/>
              <a:t>New, nontraditional competitors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/>
              <a:t>Terms of a trust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/>
              <a:t>Fees</a:t>
            </a:r>
          </a:p>
          <a:p>
            <a:pPr marL="514350" indent="-514350">
              <a:buFont typeface="+mj-lt"/>
              <a:buAutoNum type="alphaU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64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E534-A4AE-40E9-B8B1-08653689C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To sustain relevance with clients, over the next 2 years, your business operating model will: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D655BEF1-C6FE-4B7A-9CF7-E7D6C8FF0670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id="{D655BEF1-C6FE-4B7A-9CF7-E7D6C8FF06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300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A9CA-1A8F-4710-A1DD-D0B7AC9C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Questions of relevance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2CDDA06B-D4D8-4516-B7F4-BA3DFB067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98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E97B6-C0BB-4E04-A486-E101828DD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329" y="2279018"/>
            <a:ext cx="5314543" cy="3375920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How does your firm define relevance with clients?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are clients’ financial lives different today than 2 years ago or 2 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years out?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we need to do to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earn relevance in our clients’ financial lives tomorrow?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2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A58BA8A4-FFD2-4D71-B03C-5EFF9F275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3672" r="9093" b="2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CD938-0226-4B09-A246-C88F4B108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042611"/>
            <a:ext cx="3879232" cy="2177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Overlooking Relevance?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907EC-992E-41F0-80D7-830E0850B7A5}"/>
              </a:ext>
            </a:extLst>
          </p:cNvPr>
          <p:cNvSpPr txBox="1"/>
          <p:nvPr/>
        </p:nvSpPr>
        <p:spPr>
          <a:xfrm>
            <a:off x="10005183" y="6657945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://www.flickr.com/photos/fanofretail/836009561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22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9BABB-E7B8-4A84-BD8D-F7DDE186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US" sz="3700" b="1" dirty="0"/>
              <a:t>Today’s actions for tomorrow’s relevance…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F772-E866-4537-9C0B-2700CAAFE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fontAlgn="base"/>
            <a:r>
              <a:rPr lang="en-US" i="0" dirty="0">
                <a:effectLst/>
              </a:rPr>
              <a:t>Define your role</a:t>
            </a:r>
          </a:p>
          <a:p>
            <a:pPr fontAlgn="base"/>
            <a:r>
              <a:rPr lang="en-US" i="0" dirty="0">
                <a:effectLst/>
              </a:rPr>
              <a:t>Master the art of inquiry </a:t>
            </a:r>
          </a:p>
          <a:p>
            <a:pPr fontAlgn="base"/>
            <a:r>
              <a:rPr lang="en-US" i="0" dirty="0">
                <a:effectLst/>
              </a:rPr>
              <a:t>Anticipate what’s next </a:t>
            </a:r>
          </a:p>
          <a:p>
            <a:pPr fontAlgn="base"/>
            <a:r>
              <a:rPr lang="en-US" i="0" dirty="0">
                <a:effectLst/>
              </a:rPr>
              <a:t>Act on reality </a:t>
            </a:r>
          </a:p>
          <a:p>
            <a:pPr fontAlgn="base"/>
            <a:r>
              <a:rPr lang="en-US" i="0" dirty="0">
                <a:effectLst/>
              </a:rPr>
              <a:t>Practice agility</a:t>
            </a:r>
            <a:endParaRPr lang="en-US" dirty="0"/>
          </a:p>
        </p:txBody>
      </p:sp>
      <p:pic>
        <p:nvPicPr>
          <p:cNvPr id="10" name="Picture 9" descr="Navigational compass on a blue background">
            <a:extLst>
              <a:ext uri="{FF2B5EF4-FFF2-40B4-BE49-F238E27FC236}">
                <a16:creationId xmlns:a16="http://schemas.microsoft.com/office/drawing/2014/main" id="{A3F736D7-E621-4674-9D46-8BCD9708A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r="-1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345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C73E1-7197-4BAE-AD64-31F7A265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Thank You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3A72E-E946-4B4F-83EC-B691234F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200" b="1" dirty="0"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Dave Coffaro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www.davecoffaro.com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Calibri" panose="020F0502020204030204"/>
                <a:hlinkClick r:id="rId4"/>
              </a:rPr>
              <a:t>www.sacgusa.com</a:t>
            </a:r>
            <a:endParaRPr lang="en-US" sz="2200" dirty="0"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8BBE561-6644-4B3B-A946-02AC225B6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64" y="548640"/>
            <a:ext cx="2329699" cy="139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00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raft drawing of a floor plan">
            <a:extLst>
              <a:ext uri="{FF2B5EF4-FFF2-40B4-BE49-F238E27FC236}">
                <a16:creationId xmlns:a16="http://schemas.microsoft.com/office/drawing/2014/main" id="{A2B84FE5-C2F8-4169-95D1-7FCA3CC2B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4" b="89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2C2C0-B0BF-46D1-854A-BB74731E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Today’s actions create tomorrow’s relevance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400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4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0A03D-977D-4105-8EAE-47F1468D8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en-US" sz="3100" b="1" dirty="0">
                <a:solidFill>
                  <a:srgbClr val="FFFFFF"/>
                </a:solidFill>
              </a:rPr>
              <a:t>Q: Two years from now, wealth client expectations of financial services providers will be…</a:t>
            </a:r>
          </a:p>
        </p:txBody>
      </p:sp>
      <p:sp>
        <p:nvSpPr>
          <p:cNvPr id="44" name="Rectangle 2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3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62E4F98-E14D-4D0B-AB19-6D0ACDA24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10597729" cy="328326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700" b="1" dirty="0"/>
              <a:t>Much lower </a:t>
            </a:r>
            <a:r>
              <a:rPr lang="en-US" sz="2700" dirty="0"/>
              <a:t>than today (advice, engagement, service level, technology, products)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700" b="1" dirty="0"/>
              <a:t>Lower</a:t>
            </a:r>
            <a:r>
              <a:rPr lang="en-US" sz="2700" dirty="0"/>
              <a:t> than today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700" b="1" dirty="0"/>
              <a:t>About the same </a:t>
            </a:r>
            <a:r>
              <a:rPr lang="en-US" sz="2700" dirty="0"/>
              <a:t>as today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700" b="1" dirty="0"/>
              <a:t>Greater</a:t>
            </a:r>
            <a:r>
              <a:rPr lang="en-US" sz="2700" dirty="0"/>
              <a:t> than today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700" b="1" dirty="0"/>
              <a:t>Much</a:t>
            </a:r>
            <a:r>
              <a:rPr lang="en-US" sz="2700" dirty="0"/>
              <a:t> </a:t>
            </a:r>
            <a:r>
              <a:rPr lang="en-US" sz="2700" b="1" dirty="0"/>
              <a:t>greater </a:t>
            </a:r>
            <a:r>
              <a:rPr lang="en-US" sz="2700" dirty="0"/>
              <a:t>than today</a:t>
            </a:r>
          </a:p>
          <a:p>
            <a:pPr marL="514350" indent="-514350">
              <a:buFont typeface="+mj-lt"/>
              <a:buAutoNum type="alphaUcPeriod"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0781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BABB-E7B8-4A84-BD8D-F7DDE186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What’s an advisor to do?</a:t>
            </a:r>
          </a:p>
        </p:txBody>
      </p:sp>
      <p:pic>
        <p:nvPicPr>
          <p:cNvPr id="6" name="Picture 5" descr="Blue arrows pointing at a red button">
            <a:extLst>
              <a:ext uri="{FF2B5EF4-FFF2-40B4-BE49-F238E27FC236}">
                <a16:creationId xmlns:a16="http://schemas.microsoft.com/office/drawing/2014/main" id="{19593A3A-CFA2-4F6E-BA8D-12B91B7DF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3" b="2421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F772-E866-4537-9C0B-2700CAAFE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 fontScale="92500" lnSpcReduction="10000"/>
          </a:bodyPr>
          <a:lstStyle/>
          <a:p>
            <a:pPr fontAlgn="base"/>
            <a:r>
              <a:rPr lang="en-US" sz="3200" i="0" dirty="0">
                <a:solidFill>
                  <a:schemeClr val="accent1"/>
                </a:solidFill>
                <a:effectLst/>
              </a:rPr>
              <a:t>Define your role</a:t>
            </a:r>
          </a:p>
          <a:p>
            <a:pPr fontAlgn="base"/>
            <a:r>
              <a:rPr lang="en-US" sz="3200" i="0" dirty="0">
                <a:solidFill>
                  <a:schemeClr val="accent1"/>
                </a:solidFill>
                <a:effectLst/>
              </a:rPr>
              <a:t>Master the art of inquiry </a:t>
            </a:r>
          </a:p>
          <a:p>
            <a:pPr fontAlgn="base"/>
            <a:r>
              <a:rPr lang="en-US" sz="3200" i="0" dirty="0">
                <a:solidFill>
                  <a:schemeClr val="accent1"/>
                </a:solidFill>
                <a:effectLst/>
              </a:rPr>
              <a:t>Anticipate what’s next </a:t>
            </a:r>
          </a:p>
          <a:p>
            <a:pPr fontAlgn="base"/>
            <a:r>
              <a:rPr lang="en-US" sz="3200" i="0" dirty="0">
                <a:solidFill>
                  <a:schemeClr val="accent1"/>
                </a:solidFill>
                <a:effectLst/>
              </a:rPr>
              <a:t>Act on reality </a:t>
            </a:r>
          </a:p>
          <a:p>
            <a:pPr fontAlgn="base"/>
            <a:r>
              <a:rPr lang="en-US" sz="3200" i="0" dirty="0">
                <a:solidFill>
                  <a:schemeClr val="accent1"/>
                </a:solidFill>
                <a:effectLst/>
              </a:rPr>
              <a:t>Practice agility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3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2EEFF-A234-42C6-8D16-2C516D312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2469175"/>
            <a:ext cx="4495801" cy="1807122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chemeClr val="accent1"/>
                </a:solidFill>
              </a:rPr>
              <a:t>Define your role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ECB38E6-E521-425E-90AB-2E9AF17F7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4256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015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566A21-55EC-4BF4-B70F-9C8672FEC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663211-4324-4A39-8C31-62C236286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14C330-62B1-4A70-9679-A7282DCB0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E3329-7AAC-4F7F-91BE-CC1C5E30E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8C0B65-AADA-4A88-9BC7-0337DE8FD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7B553A-250C-4015-9A58-08282FCB7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9D3853-A354-40B7-AAEE-0E2E674B9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DBFD3B-7672-4A94-9CF9-6A07F845C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5BD004-9726-4228-8CFF-C91F6B230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208525-62F5-4D2B-956C-38701ECD5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lose up of hands playing double bass">
            <a:extLst>
              <a:ext uri="{FF2B5EF4-FFF2-40B4-BE49-F238E27FC236}">
                <a16:creationId xmlns:a16="http://schemas.microsoft.com/office/drawing/2014/main" id="{28638844-87A8-4FED-9842-7730A2BA4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E28A6-2709-4AEE-9D5A-4E104CD6B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know about wealth clients</a:t>
            </a:r>
            <a:br>
              <a:rPr lang="en-US" sz="3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40C2B-3528-463B-857B-45B8BAEC8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050790" cy="37427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Growing cultural, generational, gender diversity</a:t>
            </a:r>
          </a:p>
          <a:p>
            <a:r>
              <a:rPr lang="en-US" sz="2400" dirty="0"/>
              <a:t>Expectations for advice, engagement, individualization</a:t>
            </a:r>
          </a:p>
          <a:p>
            <a:r>
              <a:rPr lang="en-US" sz="2400" dirty="0"/>
              <a:t>Expanding definition of value </a:t>
            </a:r>
          </a:p>
          <a:p>
            <a:r>
              <a:rPr lang="en-US" sz="2400" dirty="0"/>
              <a:t>Best access to services, products, </a:t>
            </a:r>
            <a:r>
              <a:rPr lang="en-US" sz="2400" dirty="0" err="1"/>
              <a:t>wealthtech</a:t>
            </a:r>
            <a:r>
              <a:rPr lang="en-US" sz="2400" dirty="0"/>
              <a:t> </a:t>
            </a:r>
          </a:p>
          <a:p>
            <a:r>
              <a:rPr lang="en-US" sz="2400" dirty="0"/>
              <a:t>Complex ecosystems </a:t>
            </a:r>
          </a:p>
          <a:p>
            <a:r>
              <a:rPr lang="en-US" sz="2400" dirty="0"/>
              <a:t>Aggressively pursued by service providers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16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0E723-9DBE-481B-9B0D-57B2BF86F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800"/>
              </a:spcAft>
            </a:pPr>
            <a:r>
              <a:rPr lang="en-US" sz="37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clients expect from advisors </a:t>
            </a:r>
            <a:br>
              <a:rPr lang="en-US" sz="3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7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513E497-B251-4527-B1BA-1D9D7E5E5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" r="248" b="1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3F45C-10DB-4EAD-9614-713807FE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314" y="1999578"/>
            <a:ext cx="3823525" cy="417156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 them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 them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Anticipate needs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 them see beyond their line of sight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537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33083</TotalTime>
  <Words>1243</Words>
  <Application>Microsoft Office PowerPoint</Application>
  <PresentationFormat>Widescreen</PresentationFormat>
  <Paragraphs>266</Paragraphs>
  <Slides>35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-apple-system</vt:lpstr>
      <vt:lpstr>Arial</vt:lpstr>
      <vt:lpstr>Barlow</vt:lpstr>
      <vt:lpstr>Book Antiqua</vt:lpstr>
      <vt:lpstr>Calibri</vt:lpstr>
      <vt:lpstr>Calibri Light</vt:lpstr>
      <vt:lpstr>inherit</vt:lpstr>
      <vt:lpstr>Lato</vt:lpstr>
      <vt:lpstr>Open Sans</vt:lpstr>
      <vt:lpstr>Tw Cen MT</vt:lpstr>
      <vt:lpstr>Office Theme</vt:lpstr>
      <vt:lpstr>2_Office Theme</vt:lpstr>
      <vt:lpstr>Earning and Sustaining Relevance as a Fiduciary Advisor</vt:lpstr>
      <vt:lpstr>Headline</vt:lpstr>
      <vt:lpstr>What is relevance with clients?</vt:lpstr>
      <vt:lpstr>Today’s actions create tomorrow’s relevance</vt:lpstr>
      <vt:lpstr>Q: Two years from now, wealth client expectations of financial services providers will be…</vt:lpstr>
      <vt:lpstr>What’s an advisor to do?</vt:lpstr>
      <vt:lpstr>Define your role</vt:lpstr>
      <vt:lpstr>What we know about wealth clients </vt:lpstr>
      <vt:lpstr>What clients expect from advisors  </vt:lpstr>
      <vt:lpstr>Factors most meaningful in earning and sustaining relevance with clients…</vt:lpstr>
      <vt:lpstr>Perspectives on Advisor Relevance</vt:lpstr>
      <vt:lpstr>Mastering the Art of Inquiry</vt:lpstr>
      <vt:lpstr>Effectiveness in Learning About Clients</vt:lpstr>
      <vt:lpstr>Inquiry approach </vt:lpstr>
      <vt:lpstr>Understanding priorities</vt:lpstr>
      <vt:lpstr>Knowing a client: Process vs. Event</vt:lpstr>
      <vt:lpstr>Steps to mastering the Art of Inquiry </vt:lpstr>
      <vt:lpstr>Q: Over the next 2 years, I expect to generate most of my new business from… </vt:lpstr>
      <vt:lpstr>Anticipating what’s next</vt:lpstr>
      <vt:lpstr>If this, then that…</vt:lpstr>
      <vt:lpstr>Roots in relevance…</vt:lpstr>
      <vt:lpstr>We don’t know what we don’t know; neither do they</vt:lpstr>
      <vt:lpstr>Acting on reality</vt:lpstr>
      <vt:lpstr>Successful advisors… </vt:lpstr>
      <vt:lpstr>Q: What is the most important characteristic in selecting an advisor? </vt:lpstr>
      <vt:lpstr>Practicing agility</vt:lpstr>
      <vt:lpstr>Adaptive Disruption</vt:lpstr>
      <vt:lpstr>Focus on advisor agility</vt:lpstr>
      <vt:lpstr>PowerPoint Presentation</vt:lpstr>
      <vt:lpstr>Q: Over the next 2 years, greatest threat to relationship retention is… </vt:lpstr>
      <vt:lpstr>To sustain relevance with clients, over the next 2 years, your business operating model will:</vt:lpstr>
      <vt:lpstr>Questions of relevance</vt:lpstr>
      <vt:lpstr>Overlooking Relevance?</vt:lpstr>
      <vt:lpstr>Today’s actions for tomorrow’s relevance…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Coffaro</dc:creator>
  <cp:lastModifiedBy>David Coffaro</cp:lastModifiedBy>
  <cp:revision>54</cp:revision>
  <dcterms:created xsi:type="dcterms:W3CDTF">2021-12-22T23:56:22Z</dcterms:created>
  <dcterms:modified xsi:type="dcterms:W3CDTF">2022-02-15T22:52:17Z</dcterms:modified>
</cp:coreProperties>
</file>